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37" r:id="rId3"/>
    <p:sldMasterId id="2147483743" r:id="rId4"/>
    <p:sldMasterId id="2147483750" r:id="rId5"/>
    <p:sldMasterId id="2147483769" r:id="rId6"/>
    <p:sldMasterId id="2147483780" r:id="rId7"/>
    <p:sldMasterId id="2147483791" r:id="rId8"/>
    <p:sldMasterId id="2147483802" r:id="rId9"/>
    <p:sldMasterId id="2147483865" r:id="rId10"/>
  </p:sldMasterIdLst>
  <p:notesMasterIdLst>
    <p:notesMasterId r:id="rId12"/>
  </p:notesMasterIdLst>
  <p:handoutMasterIdLst>
    <p:handoutMasterId r:id="rId37"/>
  </p:handoutMasterIdLst>
  <p:sldIdLst>
    <p:sldId id="2131" r:id="rId11"/>
    <p:sldId id="1610" r:id="rId13"/>
    <p:sldId id="1734" r:id="rId14"/>
    <p:sldId id="1723" r:id="rId15"/>
    <p:sldId id="1724" r:id="rId16"/>
    <p:sldId id="1727" r:id="rId17"/>
    <p:sldId id="1735" r:id="rId18"/>
    <p:sldId id="937" r:id="rId19"/>
    <p:sldId id="1736" r:id="rId20"/>
    <p:sldId id="2000" r:id="rId21"/>
    <p:sldId id="2001" r:id="rId22"/>
    <p:sldId id="2003" r:id="rId23"/>
    <p:sldId id="2005" r:id="rId24"/>
    <p:sldId id="1737" r:id="rId25"/>
    <p:sldId id="2099" r:id="rId26"/>
    <p:sldId id="2113" r:id="rId27"/>
    <p:sldId id="2101" r:id="rId28"/>
    <p:sldId id="1738" r:id="rId29"/>
    <p:sldId id="2102" r:id="rId30"/>
    <p:sldId id="2103" r:id="rId31"/>
    <p:sldId id="2123" r:id="rId32"/>
    <p:sldId id="1739" r:id="rId33"/>
    <p:sldId id="2106" r:id="rId34"/>
    <p:sldId id="2129" r:id="rId35"/>
    <p:sldId id="1740" r:id="rId36"/>
  </p:sldIdLst>
  <p:sldSz cx="1219517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dmin" initials="a" lastIdx="1" clrIdx="2"/>
  <p:cmAuthor id="0" name="李冰" initials="" lastIdx="48" clrIdx="0"/>
  <p:cmAuthor id="1" name="Microsoft" initials="M" lastIdx="1" clrIdx="0"/>
  <p:cmAuthor id="2" name="未知用户1" initials="未" lastIdx="21" clrIdx="0"/>
  <p:cmAuthor id="3" name="未知用户2" initials="未" lastIdx="3" clrIdx="1"/>
  <p:cmAuthor id="10" name="echo" initials="e" lastIdx="1" clrIdx="0"/>
  <p:cmAuthor id="4" name="未知用户3" initials="未" lastIdx="1" clrIdx="2"/>
  <p:cmAuthor id="5" name="Administrator" initials="A" lastIdx="21" clrIdx="0"/>
  <p:cmAuthor id="6" name="夏广阔" initials="夏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5F5E5C"/>
    <a:srgbClr val="E67819"/>
    <a:srgbClr val="B9B9B8"/>
    <a:srgbClr val="DD6E19"/>
    <a:srgbClr val="F8F8F8"/>
    <a:srgbClr val="F6F6F6"/>
    <a:srgbClr val="F7F7F7"/>
    <a:srgbClr val="C8C8C8"/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2" autoAdjust="0"/>
    <p:restoredTop sz="94660"/>
  </p:normalViewPr>
  <p:slideViewPr>
    <p:cSldViewPr>
      <p:cViewPr varScale="1">
        <p:scale>
          <a:sx n="86" d="100"/>
          <a:sy n="86" d="100"/>
        </p:scale>
        <p:origin x="-666" y="-78"/>
      </p:cViewPr>
      <p:guideLst>
        <p:guide orient="horz" pos="2127"/>
        <p:guide pos="38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76"/>
    </p:cViewPr>
  </p:sorterViewPr>
  <p:notesViewPr>
    <p:cSldViewPr>
      <p:cViewPr varScale="1">
        <p:scale>
          <a:sx n="65" d="100"/>
          <a:sy n="65" d="100"/>
        </p:scale>
        <p:origin x="-3408" y="-102"/>
      </p:cViewPr>
      <p:guideLst>
        <p:guide orient="horz" pos="2836"/>
        <p:guide pos="216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6E4F5-AFD9-452D-978C-A65E37BD2A75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0C2A1-C45C-4D11-8087-34234E5428B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79D53-1687-4629-A7C4-5F633C48289A}" type="datetimeFigureOut">
              <a:rPr 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48F07-6AC5-47AF-9B36-9B4E83AB260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0ACD-FD38-435B-93FE-FF31ECDF37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背景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237161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微立体创业计划\01副本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8" r="5187"/>
          <a:stretch>
            <a:fillRect/>
          </a:stretch>
        </p:blipFill>
        <p:spPr bwMode="auto">
          <a:xfrm>
            <a:off x="0" y="0"/>
            <a:ext cx="12195175" cy="68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>
            <a:off x="974137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>
            <a:off x="-2435438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矩形 1"/>
          <p:cNvSpPr/>
          <p:nvPr userDrawn="1"/>
        </p:nvSpPr>
        <p:spPr>
          <a:xfrm>
            <a:off x="9265939" y="6505391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矩形 1"/>
          <p:cNvSpPr/>
          <p:nvPr userDrawn="1"/>
        </p:nvSpPr>
        <p:spPr>
          <a:xfrm>
            <a:off x="9519945" y="6482699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495" y="321617"/>
            <a:ext cx="10975658" cy="5715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9409955" y="649179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14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文本框 15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9193931" y="6505391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8" name="直接连接符 20"/>
          <p:cNvCxnSpPr/>
          <p:nvPr userDrawn="1"/>
        </p:nvCxnSpPr>
        <p:spPr>
          <a:xfrm>
            <a:off x="974137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21"/>
          <p:cNvCxnSpPr/>
          <p:nvPr userDrawn="1"/>
        </p:nvCxnSpPr>
        <p:spPr>
          <a:xfrm>
            <a:off x="-2435438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背景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20"/>
          <p:cNvCxnSpPr/>
          <p:nvPr userDrawn="1"/>
        </p:nvCxnSpPr>
        <p:spPr>
          <a:xfrm flipH="1">
            <a:off x="9540605" y="5600706"/>
            <a:ext cx="1612478" cy="1889203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1"/>
          <p:cNvCxnSpPr/>
          <p:nvPr userDrawn="1"/>
        </p:nvCxnSpPr>
        <p:spPr>
          <a:xfrm flipH="1">
            <a:off x="10346844" y="899761"/>
            <a:ext cx="4215814" cy="4939309"/>
          </a:xfrm>
          <a:prstGeom prst="line">
            <a:avLst/>
          </a:prstGeom>
          <a:ln w="12700">
            <a:solidFill>
              <a:schemeClr val="accent1">
                <a:alpha val="2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7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97" y="1122363"/>
            <a:ext cx="914638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97" y="3602038"/>
            <a:ext cx="914638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418" y="6356358"/>
            <a:ext cx="2743914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652" y="6356358"/>
            <a:ext cx="4115872" cy="365125"/>
          </a:xfr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2842" y="6356358"/>
            <a:ext cx="2743914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" y="321617"/>
            <a:ext cx="171495" cy="571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/>
            <a:endParaRPr lang="zh-CN" altLang="en-US" kern="0">
              <a:solidFill>
                <a:srgbClr val="FFFFFF"/>
              </a:solidFill>
              <a:sym typeface="微软雅黑" panose="020B0503020204020204" charset="-122"/>
            </a:endParaRPr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文本框 4"/>
          <p:cNvSpPr txBox="1"/>
          <p:nvPr userDrawn="1"/>
        </p:nvSpPr>
        <p:spPr>
          <a:xfrm>
            <a:off x="285114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 dirty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 dirty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000125"/>
            <a:ext cx="121951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线连接符 5"/>
          <p:cNvCxnSpPr/>
          <p:nvPr userDrawn="1"/>
        </p:nvCxnSpPr>
        <p:spPr>
          <a:xfrm>
            <a:off x="171498" y="6451598"/>
            <a:ext cx="11830785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文本框 6"/>
          <p:cNvSpPr txBox="1"/>
          <p:nvPr userDrawn="1"/>
        </p:nvSpPr>
        <p:spPr>
          <a:xfrm>
            <a:off x="171495" y="6537966"/>
            <a:ext cx="861996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000" b="0" i="0" u="none" strike="noStrike" cap="none" spc="0" normalizeH="0" baseline="0">
                <a:ln>
                  <a:noFill/>
                </a:ln>
                <a:solidFill>
                  <a:srgbClr val="999999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人力资源系统</a:t>
            </a:r>
            <a:endParaRPr kumimoji="0" lang="zh-CN" altLang="en-US" sz="1000" b="0" i="0" u="none" strike="noStrike" cap="none" spc="0" normalizeH="0" baseline="0">
              <a:ln>
                <a:noFill/>
              </a:ln>
              <a:solidFill>
                <a:srgbClr val="999999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" y="0"/>
            <a:ext cx="12196800" cy="6858000"/>
          </a:xfrm>
          <a:prstGeom prst="rect">
            <a:avLst/>
          </a:prstGeom>
          <a:gradFill>
            <a:gsLst>
              <a:gs pos="0">
                <a:srgbClr val="E67819"/>
              </a:gs>
              <a:gs pos="74000">
                <a:srgbClr val="D66519"/>
              </a:gs>
              <a:gs pos="83000">
                <a:srgbClr val="D46219"/>
              </a:gs>
              <a:gs pos="100000">
                <a:srgbClr val="D25F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" y="0"/>
            <a:ext cx="12407407" cy="6858000"/>
          </a:xfrm>
          <a:prstGeom prst="rect">
            <a:avLst/>
          </a:prstGeom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365616" y="630809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defTabSz="913130">
              <a:defRPr/>
            </a:pPr>
            <a:endParaRPr lang="en-US" sz="1500" kern="0" spc="-4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1F497D">
                    <a:lumMod val="75000"/>
                  </a:srgb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rgbClr val="1F497D">
                  <a:lumMod val="75000"/>
                </a:srgb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F497D">
                    <a:lumMod val="75000"/>
                  </a:srgb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rgbClr val="1F497D">
                  <a:lumMod val="75000"/>
                </a:srgb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广州仁智云科技有限公司</a:t>
            </a:r>
            <a:endParaRPr lang="zh-CN" altLang="en-US" sz="1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defTabSz="913130">
                <a:defRPr/>
              </a:pPr>
              <a:endParaRPr lang="en-US" sz="1500" kern="0" spc="-4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</a:rPr>
              <a:t>广州仁智云科技有限公司</a:t>
            </a:r>
            <a:endParaRPr lang="zh-CN" altLang="en-US" sz="1600" b="1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olidFill>
                  <a:prstClr val="black"/>
                </a:solidFill>
                <a:sym typeface="+mn-ea"/>
              </a:rPr>
              <a:t>广州仁智云科技有限公司</a:t>
            </a:r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649" y="357202"/>
            <a:ext cx="11623526" cy="490537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766" y="6245225"/>
            <a:ext cx="2845541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Gulim" panose="020B0600000101010101" pitchFamily="50" charset="-127"/>
                <a:ea typeface="Gulim" panose="020B0600000101010101" pitchFamily="50" charset="-127"/>
              </a:defRPr>
            </a:lvl1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9875" y="6245225"/>
            <a:ext cx="2845541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</a:rPr>
            </a:fld>
            <a:endParaRPr lang="en-US" altLang="ko-KR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4166685" y="6245225"/>
            <a:ext cx="3861805" cy="476250"/>
          </a:xfrm>
        </p:spPr>
        <p:txBody>
          <a:bodyPr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dirty="0">
              <a:solidFill>
                <a:prstClr val="black"/>
              </a:solidFill>
              <a:latin typeface="Gulim" panose="020B0600000101010101" pitchFamily="50" charset="-127"/>
              <a:ea typeface="Gulim" panose="020B0600000101010101" pitchFamily="50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marL="0" marR="0" lvl="0" indent="0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-4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广州仁智云科技有限公司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sz="1800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sz="1800" b="0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广州仁智云科技有限公司</a:t>
            </a:r>
            <a:endParaRPr lang="zh-CN" altLang="en-US" sz="1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ym typeface="+mn-ea"/>
              </a:rPr>
              <a:t>广州仁智云科技有限公司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22FFB-CEA9-4FF2-87D3-D46976A28FC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9347E-3A0F-4DFE-B963-684DDE826AA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6592893"/>
            <a:ext cx="12195175" cy="265109"/>
          </a:xfrm>
          <a:prstGeom prst="rect">
            <a:avLst/>
          </a:prstGeom>
          <a:solidFill>
            <a:srgbClr val="32B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7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6144" r="86" b="10249"/>
          <a:stretch>
            <a:fillRect/>
          </a:stretch>
        </p:blipFill>
        <p:spPr>
          <a:xfrm>
            <a:off x="-7077" y="0"/>
            <a:ext cx="12202252" cy="4542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397" y="1598157"/>
            <a:ext cx="9146381" cy="2387600"/>
          </a:xfrm>
          <a:ln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397" y="4965339"/>
            <a:ext cx="9146381" cy="5572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418" y="6327322"/>
            <a:ext cx="2743914" cy="365125"/>
          </a:xfrm>
        </p:spPr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9652" y="6327322"/>
            <a:ext cx="4115872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2842" y="6327322"/>
            <a:ext cx="2743914" cy="365125"/>
          </a:xfrm>
        </p:spPr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87213" y="5651720"/>
            <a:ext cx="4649410" cy="45719"/>
            <a:chOff x="3886200" y="5631919"/>
            <a:chExt cx="4648200" cy="45719"/>
          </a:xfrm>
        </p:grpSpPr>
        <p:sp>
          <p:nvSpPr>
            <p:cNvPr id="9" name="矩形 8"/>
            <p:cNvSpPr/>
            <p:nvPr/>
          </p:nvSpPr>
          <p:spPr>
            <a:xfrm>
              <a:off x="3886200" y="5631919"/>
              <a:ext cx="7747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660900" y="5631919"/>
              <a:ext cx="7747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435600" y="5631919"/>
              <a:ext cx="774700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210300" y="5631919"/>
              <a:ext cx="7747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985000" y="5631919"/>
              <a:ext cx="774700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759700" y="5631919"/>
              <a:ext cx="774700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70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hf sldNum="0"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232" y="1714500"/>
            <a:ext cx="9889525" cy="426652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1D36-71CE-411D-80AF-24068FB751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54575-996C-4C95-A1BD-4A232096262B}" type="slidenum">
              <a:rPr lang="zh-CN" altLang="en-US" smtClean="0"/>
            </a:fld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7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6893" y="2190751"/>
            <a:ext cx="12196258" cy="14477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1985" tIns="34343" bIns="0" rtlCol="0" anchor="ctr">
            <a:noAutofit/>
          </a:bodyPr>
          <a:lstStyle/>
          <a:p>
            <a:pPr marL="0" marR="0" lvl="0" indent="0" algn="l" defTabSz="67056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350" b="1" dirty="0" smtClean="0">
              <a:solidFill>
                <a:schemeClr val="accent1"/>
              </a:solidFill>
              <a:effectLst>
                <a:outerShdw dist="38100" dir="5400000" algn="t" rotWithShape="0">
                  <a:srgbClr val="FFFFFF">
                    <a:alpha val="44000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9652" y="2190751"/>
            <a:ext cx="7310753" cy="1447799"/>
          </a:xfrm>
        </p:spPr>
        <p:txBody>
          <a:bodyPr anchor="ctr" anchorCtr="0">
            <a:normAutofit/>
          </a:bodyPr>
          <a:lstStyle>
            <a:lvl1pPr>
              <a:defRPr sz="48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9652" y="3730625"/>
            <a:ext cx="7310753" cy="6318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FCB3-B086-43E4-B4F3-F820CDDB0C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DBC-82C7-4793-9803-8307913648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7935" y="1824423"/>
            <a:ext cx="4713432" cy="43525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3324" y="1824423"/>
            <a:ext cx="4713432" cy="43525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838418" y="1711887"/>
            <a:ext cx="469517" cy="434122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7101" tIns="33550" rIns="67101" bIns="33550" numCol="1" spcCol="0" rtlCol="0" fromWordArt="0" anchor="t" anchorCtr="0" forceAA="0" compatLnSpc="1">
            <a:normAutofit fontScale="25000" lnSpcReduction="20000"/>
          </a:bodyPr>
          <a:lstStyle/>
          <a:p>
            <a:pPr algn="just">
              <a:lnSpc>
                <a:spcPct val="150000"/>
              </a:lnSpc>
            </a:pPr>
            <a:endParaRPr lang="zh-CN" altLang="en-US" sz="14605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173807" y="1748223"/>
            <a:ext cx="469517" cy="434122"/>
          </a:xfrm>
          <a:custGeom>
            <a:avLst/>
            <a:gdLst/>
            <a:ahLst/>
            <a:cxnLst/>
            <a:rect l="l" t="t" r="r" b="b"/>
            <a:pathLst>
              <a:path w="639659" h="591592">
                <a:moveTo>
                  <a:pt x="585430" y="0"/>
                </a:moveTo>
                <a:lnTo>
                  <a:pt x="639659" y="86274"/>
                </a:lnTo>
                <a:cubicBezTo>
                  <a:pt x="594468" y="105172"/>
                  <a:pt x="561191" y="133314"/>
                  <a:pt x="539828" y="170699"/>
                </a:cubicBezTo>
                <a:cubicBezTo>
                  <a:pt x="518465" y="208084"/>
                  <a:pt x="506551" y="262519"/>
                  <a:pt x="504086" y="334003"/>
                </a:cubicBezTo>
                <a:lnTo>
                  <a:pt x="619939" y="334003"/>
                </a:lnTo>
                <a:lnTo>
                  <a:pt x="619939" y="591592"/>
                </a:lnTo>
                <a:lnTo>
                  <a:pt x="382070" y="591592"/>
                </a:lnTo>
                <a:lnTo>
                  <a:pt x="382070" y="388232"/>
                </a:lnTo>
                <a:cubicBezTo>
                  <a:pt x="382070" y="278130"/>
                  <a:pt x="395216" y="198430"/>
                  <a:pt x="421509" y="149131"/>
                </a:cubicBezTo>
                <a:cubicBezTo>
                  <a:pt x="456019" y="83398"/>
                  <a:pt x="510659" y="33688"/>
                  <a:pt x="585430" y="0"/>
                </a:cubicBezTo>
                <a:close/>
                <a:moveTo>
                  <a:pt x="203360" y="0"/>
                </a:moveTo>
                <a:lnTo>
                  <a:pt x="257589" y="86274"/>
                </a:lnTo>
                <a:cubicBezTo>
                  <a:pt x="212398" y="105172"/>
                  <a:pt x="179121" y="133314"/>
                  <a:pt x="157758" y="170699"/>
                </a:cubicBezTo>
                <a:cubicBezTo>
                  <a:pt x="136395" y="208084"/>
                  <a:pt x="124481" y="262519"/>
                  <a:pt x="122016" y="334003"/>
                </a:cubicBezTo>
                <a:lnTo>
                  <a:pt x="237869" y="334003"/>
                </a:lnTo>
                <a:lnTo>
                  <a:pt x="237869" y="591592"/>
                </a:lnTo>
                <a:lnTo>
                  <a:pt x="0" y="591592"/>
                </a:lnTo>
                <a:lnTo>
                  <a:pt x="0" y="388232"/>
                </a:lnTo>
                <a:cubicBezTo>
                  <a:pt x="0" y="278130"/>
                  <a:pt x="13147" y="198430"/>
                  <a:pt x="39440" y="149131"/>
                </a:cubicBezTo>
                <a:cubicBezTo>
                  <a:pt x="73949" y="83398"/>
                  <a:pt x="128589" y="33688"/>
                  <a:pt x="2033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7101" tIns="33550" rIns="67101" bIns="33550" numCol="1" spcCol="0" rtlCol="0" fromWordArt="0" anchor="t" anchorCtr="0" forceAA="0" compatLnSpc="1">
            <a:normAutofit fontScale="25000" lnSpcReduction="20000"/>
          </a:bodyPr>
          <a:lstStyle/>
          <a:p>
            <a:pPr algn="just">
              <a:lnSpc>
                <a:spcPct val="150000"/>
              </a:lnSpc>
            </a:pPr>
            <a:endParaRPr lang="zh-CN" altLang="en-US" sz="14605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hf sldNum="0" hdr="0" ft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0"/>
            <a:ext cx="12195175" cy="1189922"/>
            <a:chOff x="0" y="0"/>
            <a:chExt cx="12192000" cy="1189922"/>
          </a:xfrm>
        </p:grpSpPr>
        <p:sp>
          <p:nvSpPr>
            <p:cNvPr id="11" name="矩形 10"/>
            <p:cNvSpPr/>
            <p:nvPr/>
          </p:nvSpPr>
          <p:spPr>
            <a:xfrm>
              <a:off x="0" y="0"/>
              <a:ext cx="12192000" cy="1188720"/>
            </a:xfrm>
            <a:prstGeom prst="rect">
              <a:avLst/>
            </a:prstGeom>
            <a:solidFill>
              <a:srgbClr val="32B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1203"/>
              <a:ext cx="12192000" cy="1188719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75" baseline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7" y="248400"/>
            <a:ext cx="10518338" cy="799200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7" y="1447725"/>
            <a:ext cx="51591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7" y="2271637"/>
            <a:ext cx="515913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807" y="1447725"/>
            <a:ext cx="51845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807" y="2271637"/>
            <a:ext cx="518453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0" y="1188720"/>
            <a:ext cx="12195175" cy="0"/>
          </a:xfrm>
          <a:prstGeom prst="line">
            <a:avLst/>
          </a:prstGeom>
          <a:ln w="539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485" y="2152651"/>
            <a:ext cx="9432206" cy="1616528"/>
          </a:xfrm>
        </p:spPr>
        <p:txBody>
          <a:bodyPr>
            <a:normAutofit/>
          </a:bodyPr>
          <a:lstStyle>
            <a:lvl1pPr algn="ctr">
              <a:defRPr sz="4400">
                <a:solidFill>
                  <a:srgbClr val="32B9CE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FCB3-B086-43E4-B4F3-F820CDDB0C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DDBC-82C7-4793-9803-8307913648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D247-D2B2-4711-9A4D-90D1A5899C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E0806-3DBD-429A-A6E6-9CEEB428B6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6" y="457200"/>
            <a:ext cx="4166285" cy="1600200"/>
          </a:xfrm>
        </p:spPr>
        <p:txBody>
          <a:bodyPr anchor="b"/>
          <a:lstStyle>
            <a:lvl1pPr>
              <a:defRPr sz="3200">
                <a:solidFill>
                  <a:srgbClr val="32B9CE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538" y="457201"/>
            <a:ext cx="6173807" cy="54038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6" y="2057400"/>
            <a:ext cx="4166285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7172" y="365125"/>
            <a:ext cx="2629585" cy="5811838"/>
          </a:xfrm>
        </p:spPr>
        <p:txBody>
          <a:bodyPr vert="eaVert"/>
          <a:lstStyle>
            <a:lvl1pPr>
              <a:defRPr>
                <a:solidFill>
                  <a:srgbClr val="32B9CE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418" y="365125"/>
            <a:ext cx="7736314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839778" y="255122"/>
            <a:ext cx="10515622" cy="581770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9370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6610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8515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054735" indent="0">
              <a:buFontTx/>
              <a:buNone/>
              <a:defRPr sz="1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/>
          <p:nvPr userDrawn="1"/>
        </p:nvSpPr>
        <p:spPr bwMode="auto">
          <a:xfrm>
            <a:off x="1051820" y="462959"/>
            <a:ext cx="1512168" cy="856390"/>
          </a:xfrm>
          <a:prstGeom prst="roundRect">
            <a:avLst>
              <a:gd name="adj" fmla="val 6940"/>
            </a:avLst>
          </a:prstGeom>
          <a:solidFill>
            <a:srgbClr val="F8F8F8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<a:noAutofit/>
          </a:bodyPr>
          <a:lstStyle/>
          <a:p>
            <a:pPr marL="0" marR="0" lvl="0" indent="0" defTabSz="9131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-4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15"/>
          <p:cNvSpPr txBox="1"/>
          <p:nvPr userDrawn="1"/>
        </p:nvSpPr>
        <p:spPr>
          <a:xfrm>
            <a:off x="1051827" y="953248"/>
            <a:ext cx="1512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ea typeface="Adobe 宋体 Std L" pitchFamily="18" charset="-122"/>
              </a:rPr>
              <a:t>Contents Page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0"/>
              <a:ea typeface="Adobe 宋体 Std L" pitchFamily="18" charset="-122"/>
            </a:endParaRPr>
          </a:p>
        </p:txBody>
      </p:sp>
      <p:sp>
        <p:nvSpPr>
          <p:cNvPr id="64" name="文本框 63"/>
          <p:cNvSpPr txBox="1"/>
          <p:nvPr userDrawn="1"/>
        </p:nvSpPr>
        <p:spPr>
          <a:xfrm>
            <a:off x="1051827" y="512728"/>
            <a:ext cx="15121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ea typeface="微软雅黑" panose="020B0503020204020204" charset="-122"/>
              </a:rPr>
              <a:t>目录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639935" y="6528492"/>
            <a:ext cx="2459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广州仁智云科技有限公司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12199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 descr="仁智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50" y="242570"/>
            <a:ext cx="855980" cy="855980"/>
          </a:xfrm>
          <a:prstGeom prst="rect">
            <a:avLst/>
          </a:prstGeom>
        </p:spPr>
      </p:pic>
      <p:pic>
        <p:nvPicPr>
          <p:cNvPr id="4" name="图片 3" descr="仁智1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230" y="443865"/>
            <a:ext cx="2014855" cy="453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517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 userDrawn="1"/>
        </p:nvGrpSpPr>
        <p:grpSpPr>
          <a:xfrm>
            <a:off x="10827031" y="6090555"/>
            <a:ext cx="1368151" cy="434803"/>
            <a:chOff x="10634092" y="6090541"/>
            <a:chExt cx="1368151" cy="434803"/>
          </a:xfrm>
        </p:grpSpPr>
        <p:sp>
          <p:nvSpPr>
            <p:cNvPr id="21" name="Rectangle 3"/>
            <p:cNvSpPr/>
            <p:nvPr userDrawn="1"/>
          </p:nvSpPr>
          <p:spPr bwMode="auto">
            <a:xfrm>
              <a:off x="10634092" y="6090541"/>
              <a:ext cx="792088" cy="432039"/>
            </a:xfrm>
            <a:prstGeom prst="roundRect">
              <a:avLst/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Rectangle 3"/>
            <p:cNvSpPr/>
            <p:nvPr userDrawn="1"/>
          </p:nvSpPr>
          <p:spPr bwMode="auto">
            <a:xfrm>
              <a:off x="10634092" y="6456944"/>
              <a:ext cx="1368151" cy="68400"/>
            </a:xfrm>
            <a:prstGeom prst="roundRect">
              <a:avLst>
                <a:gd name="adj" fmla="val 0"/>
              </a:avLst>
            </a:prstGeom>
            <a:solidFill>
              <a:srgbClr val="F8F8F8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76109" tIns="38049" rIns="38049" bIns="76109" numCol="1" spcCol="0" rtlCol="0" fromWordArt="0" anchor="t" anchorCtr="0" forceAA="0" compatLnSpc="1">
              <a:noAutofit/>
            </a:bodyPr>
            <a:lstStyle/>
            <a:p>
              <a:pPr marL="0" marR="0" lvl="0" indent="0" defTabSz="9131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-4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 panose="020B0502040204020203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15"/>
          <p:cNvSpPr txBox="1"/>
          <p:nvPr userDrawn="1"/>
        </p:nvSpPr>
        <p:spPr>
          <a:xfrm>
            <a:off x="10849336" y="6124288"/>
            <a:ext cx="76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EEF1883-7A0E-4F66-9932-E581691AD397}" type="slidenum">
              <a:rPr lang="zh-CN" altLang="en-US" sz="1800" smtClean="0">
                <a:solidFill>
                  <a:srgbClr val="E67819"/>
                </a:solidFill>
                <a:latin typeface="Impact" panose="020B0806030902050204" pitchFamily="34" charset="0"/>
              </a:rPr>
            </a:fld>
            <a:r>
              <a:rPr lang="zh-CN" altLang="en-US" sz="1800" dirty="0" smtClean="0">
                <a:solidFill>
                  <a:srgbClr val="E67819"/>
                </a:solidFill>
                <a:latin typeface="Impact" panose="020B0806030902050204" pitchFamily="34" charset="0"/>
              </a:rPr>
              <a:t> </a:t>
            </a:r>
            <a:endParaRPr lang="zh-CN" altLang="en-US" sz="1800" b="0" dirty="0">
              <a:solidFill>
                <a:srgbClr val="E67819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599931" y="6525261"/>
            <a:ext cx="245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/>
              <a:t>广州仁智云科技有限公司</a:t>
            </a:r>
            <a:endParaRPr lang="zh-CN" altLang="en-US" sz="1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60510" y="6588126"/>
            <a:ext cx="245996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>
                <a:sym typeface="+mn-ea"/>
              </a:rPr>
              <a:t>广州仁智云科技有限公司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0130042" y="421864"/>
            <a:ext cx="1644881" cy="1206936"/>
          </a:xfrm>
          <a:prstGeom prst="roundRect">
            <a:avLst>
              <a:gd name="adj" fmla="val 5813"/>
            </a:avLst>
          </a:prstGeom>
          <a:solidFill>
            <a:srgbClr val="E67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24" name="Oval 11"/>
          <p:cNvSpPr/>
          <p:nvPr userDrawn="1"/>
        </p:nvSpPr>
        <p:spPr>
          <a:xfrm>
            <a:off x="233669" y="355138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11"/>
          <p:cNvSpPr/>
          <p:nvPr userDrawn="1"/>
        </p:nvSpPr>
        <p:spPr>
          <a:xfrm>
            <a:off x="569105" y="355137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Oval 11"/>
          <p:cNvSpPr/>
          <p:nvPr userDrawn="1"/>
        </p:nvSpPr>
        <p:spPr>
          <a:xfrm>
            <a:off x="233669" y="355138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11"/>
          <p:cNvSpPr/>
          <p:nvPr userDrawn="1"/>
        </p:nvSpPr>
        <p:spPr>
          <a:xfrm>
            <a:off x="569105" y="355137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9193931" y="6472009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 smtClean="0"/>
              <a:t>广州仁智云科技有限公司</a:t>
            </a:r>
            <a:endParaRPr lang="zh-CN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62" y="6356358"/>
            <a:ext cx="284554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58"/>
            <a:ext cx="3861805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58"/>
            <a:ext cx="2845541" cy="365125"/>
          </a:xfrm>
          <a:prstGeom prst="rect">
            <a:avLst/>
          </a:prstGeom>
        </p:spPr>
        <p:txBody>
          <a:bodyPr/>
          <a:lstStyle/>
          <a:p>
            <a:fld id="{C2F37FC1-D32E-CB4F-BB4F-D7170DC0F964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9193931" y="6381328"/>
            <a:ext cx="2459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广州仁智云科技有限公司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418" y="6356357"/>
            <a:ext cx="2743914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652" y="6356357"/>
            <a:ext cx="4115872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2843" y="6356357"/>
            <a:ext cx="2743914" cy="365125"/>
          </a:xfrm>
          <a:prstGeom prst="rect">
            <a:avLst/>
          </a:prstGeom>
        </p:spPr>
        <p:txBody>
          <a:bodyPr/>
          <a:lstStyle/>
          <a:p>
            <a:fld id="{1F779FF6-EBC6-4596-A36E-160DEE08E21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24" name="Oval 11"/>
          <p:cNvSpPr/>
          <p:nvPr userDrawn="1"/>
        </p:nvSpPr>
        <p:spPr>
          <a:xfrm>
            <a:off x="233672" y="355144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Oval 11"/>
          <p:cNvSpPr/>
          <p:nvPr userDrawn="1"/>
        </p:nvSpPr>
        <p:spPr>
          <a:xfrm>
            <a:off x="569108" y="355143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181363" y="355130"/>
            <a:ext cx="5064246" cy="512452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200" b="1">
                <a:solidFill>
                  <a:srgbClr val="2F7DC4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6" name="Oval 11"/>
          <p:cNvSpPr/>
          <p:nvPr userDrawn="1"/>
        </p:nvSpPr>
        <p:spPr>
          <a:xfrm>
            <a:off x="233672" y="355144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11"/>
          <p:cNvSpPr/>
          <p:nvPr userDrawn="1"/>
        </p:nvSpPr>
        <p:spPr>
          <a:xfrm>
            <a:off x="569108" y="355143"/>
            <a:ext cx="477719" cy="48299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65" y="6356364"/>
            <a:ext cx="284554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64"/>
            <a:ext cx="3861805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64"/>
            <a:ext cx="2845541" cy="365125"/>
          </a:xfrm>
          <a:prstGeom prst="rect">
            <a:avLst/>
          </a:prstGeom>
        </p:spPr>
        <p:txBody>
          <a:bodyPr/>
          <a:lstStyle/>
          <a:p>
            <a:fld id="{C2F37FC1-D32E-CB4F-BB4F-D7170DC0F964}" type="slidenum">
              <a:rPr kumimoji="1" lang="zh-CN" altLang="en-US" smtClean="0">
                <a:solidFill>
                  <a:prstClr val="black"/>
                </a:solidFill>
              </a:rPr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608" y="365781"/>
            <a:ext cx="10517962" cy="132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608" y="1825891"/>
            <a:ext cx="10517962" cy="435172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614" y="6356759"/>
            <a:ext cx="2743161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464" y="6356759"/>
            <a:ext cx="4116248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3414" y="6356759"/>
            <a:ext cx="2743161" cy="364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4DE05-1123-4929-BD04-19624C65C784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5425787" y="5299950"/>
            <a:ext cx="775338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614" y="6356759"/>
            <a:ext cx="2743161" cy="36427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9464" y="6356759"/>
            <a:ext cx="4116248" cy="36427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3414" y="6356759"/>
            <a:ext cx="2743161" cy="364275"/>
          </a:xfrm>
        </p:spPr>
        <p:txBody>
          <a:bodyPr/>
          <a:lstStyle/>
          <a:p>
            <a:fld id="{3E01EE5D-26FB-46D5-A381-ECFB35BF1D3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9" Type="http://schemas.openxmlformats.org/officeDocument/2006/relationships/theme" Target="../theme/theme1.xml"/><Relationship Id="rId88" Type="http://schemas.openxmlformats.org/officeDocument/2006/relationships/slideLayout" Target="../slideLayouts/slideLayout88.xml"/><Relationship Id="rId87" Type="http://schemas.openxmlformats.org/officeDocument/2006/relationships/slideLayout" Target="../slideLayouts/slideLayout87.xml"/><Relationship Id="rId86" Type="http://schemas.openxmlformats.org/officeDocument/2006/relationships/slideLayout" Target="../slideLayouts/slideLayout86.xml"/><Relationship Id="rId85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84.xml"/><Relationship Id="rId83" Type="http://schemas.openxmlformats.org/officeDocument/2006/relationships/slideLayout" Target="../slideLayouts/slideLayout83.xml"/><Relationship Id="rId82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1.xml"/><Relationship Id="rId80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.xml"/><Relationship Id="rId79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9" Type="http://schemas.openxmlformats.org/officeDocument/2006/relationships/theme" Target="../theme/theme4.xml"/><Relationship Id="rId18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9.xml"/><Relationship Id="rId11" Type="http://schemas.openxmlformats.org/officeDocument/2006/relationships/theme" Target="../theme/theme6.xml"/><Relationship Id="rId1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9.xml"/><Relationship Id="rId11" Type="http://schemas.openxmlformats.org/officeDocument/2006/relationships/theme" Target="../theme/theme7.xml"/><Relationship Id="rId1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3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4.xml"/><Relationship Id="rId63" Type="http://schemas.openxmlformats.org/officeDocument/2006/relationships/theme" Target="../theme/theme8.xml"/><Relationship Id="rId62" Type="http://schemas.openxmlformats.org/officeDocument/2006/relationships/slideLayout" Target="../slideLayouts/slideLayout209.xml"/><Relationship Id="rId61" Type="http://schemas.openxmlformats.org/officeDocument/2006/relationships/slideLayout" Target="../slideLayouts/slideLayout208.xml"/><Relationship Id="rId60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153.xml"/><Relationship Id="rId59" Type="http://schemas.openxmlformats.org/officeDocument/2006/relationships/slideLayout" Target="../slideLayouts/slideLayout206.xml"/><Relationship Id="rId58" Type="http://schemas.openxmlformats.org/officeDocument/2006/relationships/slideLayout" Target="../slideLayouts/slideLayout205.xml"/><Relationship Id="rId57" Type="http://schemas.openxmlformats.org/officeDocument/2006/relationships/slideLayout" Target="../slideLayouts/slideLayout204.xml"/><Relationship Id="rId56" Type="http://schemas.openxmlformats.org/officeDocument/2006/relationships/slideLayout" Target="../slideLayouts/slideLayout203.xml"/><Relationship Id="rId55" Type="http://schemas.openxmlformats.org/officeDocument/2006/relationships/slideLayout" Target="../slideLayouts/slideLayout202.xml"/><Relationship Id="rId54" Type="http://schemas.openxmlformats.org/officeDocument/2006/relationships/slideLayout" Target="../slideLayouts/slideLayout201.xml"/><Relationship Id="rId53" Type="http://schemas.openxmlformats.org/officeDocument/2006/relationships/slideLayout" Target="../slideLayouts/slideLayout200.xml"/><Relationship Id="rId52" Type="http://schemas.openxmlformats.org/officeDocument/2006/relationships/slideLayout" Target="../slideLayouts/slideLayout199.xml"/><Relationship Id="rId51" Type="http://schemas.openxmlformats.org/officeDocument/2006/relationships/slideLayout" Target="../slideLayouts/slideLayout198.xml"/><Relationship Id="rId50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96.xml"/><Relationship Id="rId48" Type="http://schemas.openxmlformats.org/officeDocument/2006/relationships/slideLayout" Target="../slideLayouts/slideLayout195.xml"/><Relationship Id="rId47" Type="http://schemas.openxmlformats.org/officeDocument/2006/relationships/slideLayout" Target="../slideLayouts/slideLayout194.xml"/><Relationship Id="rId46" Type="http://schemas.openxmlformats.org/officeDocument/2006/relationships/slideLayout" Target="../slideLayouts/slideLayout193.xml"/><Relationship Id="rId45" Type="http://schemas.openxmlformats.org/officeDocument/2006/relationships/slideLayout" Target="../slideLayouts/slideLayout192.xml"/><Relationship Id="rId44" Type="http://schemas.openxmlformats.org/officeDocument/2006/relationships/slideLayout" Target="../slideLayouts/slideLayout191.xml"/><Relationship Id="rId43" Type="http://schemas.openxmlformats.org/officeDocument/2006/relationships/slideLayout" Target="../slideLayouts/slideLayout190.xml"/><Relationship Id="rId42" Type="http://schemas.openxmlformats.org/officeDocument/2006/relationships/slideLayout" Target="../slideLayouts/slideLayout189.xml"/><Relationship Id="rId41" Type="http://schemas.openxmlformats.org/officeDocument/2006/relationships/slideLayout" Target="../slideLayouts/slideLayout188.xml"/><Relationship Id="rId4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86.xml"/><Relationship Id="rId38" Type="http://schemas.openxmlformats.org/officeDocument/2006/relationships/slideLayout" Target="../slideLayouts/slideLayout185.xml"/><Relationship Id="rId37" Type="http://schemas.openxmlformats.org/officeDocument/2006/relationships/slideLayout" Target="../slideLayouts/slideLayout184.xml"/><Relationship Id="rId36" Type="http://schemas.openxmlformats.org/officeDocument/2006/relationships/slideLayout" Target="../slideLayouts/slideLayout183.xml"/><Relationship Id="rId35" Type="http://schemas.openxmlformats.org/officeDocument/2006/relationships/slideLayout" Target="../slideLayouts/slideLayout182.xml"/><Relationship Id="rId34" Type="http://schemas.openxmlformats.org/officeDocument/2006/relationships/slideLayout" Target="../slideLayouts/slideLayout181.xml"/><Relationship Id="rId33" Type="http://schemas.openxmlformats.org/officeDocument/2006/relationships/slideLayout" Target="../slideLayouts/slideLayout180.xml"/><Relationship Id="rId32" Type="http://schemas.openxmlformats.org/officeDocument/2006/relationships/slideLayout" Target="../slideLayouts/slideLayout179.xml"/><Relationship Id="rId31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50.xml"/><Relationship Id="rId29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8.xml"/><Relationship Id="rId8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11.xml"/><Relationship Id="rId15" Type="http://schemas.openxmlformats.org/officeDocument/2006/relationships/theme" Target="../theme/theme9.xml"/><Relationship Id="rId14" Type="http://schemas.openxmlformats.org/officeDocument/2006/relationships/tags" Target="../tags/tag4.xml"/><Relationship Id="rId13" Type="http://schemas.openxmlformats.org/officeDocument/2006/relationships/tags" Target="../tags/tag3.xml"/><Relationship Id="rId12" Type="http://schemas.openxmlformats.org/officeDocument/2006/relationships/image" Target="../media/image12.png"/><Relationship Id="rId11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419" y="365129"/>
            <a:ext cx="10518338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6364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0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638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p:transition spd="med"/>
  <p:hf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charset="-122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08962" y="332656"/>
            <a:ext cx="11365961" cy="0"/>
          </a:xfrm>
          <a:prstGeom prst="line">
            <a:avLst/>
          </a:prstGeom>
          <a:ln w="1905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419" y="365129"/>
            <a:ext cx="10518338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18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652" y="6356364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2" y="6356364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1E6CB81-A681-4C6D-A770-B8159D6C0AD7}" type="slidenum">
              <a:rPr kumimoji="0" lang="zh-CN" altLang="en-US" sz="114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14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  <p:sldLayoutId id="2147483839" r:id="rId37"/>
    <p:sldLayoutId id="2147483840" r:id="rId38"/>
    <p:sldLayoutId id="2147483841" r:id="rId39"/>
    <p:sldLayoutId id="2147483842" r:id="rId40"/>
    <p:sldLayoutId id="2147483843" r:id="rId41"/>
    <p:sldLayoutId id="2147483844" r:id="rId42"/>
    <p:sldLayoutId id="2147483845" r:id="rId43"/>
    <p:sldLayoutId id="2147483846" r:id="rId44"/>
    <p:sldLayoutId id="2147483847" r:id="rId45"/>
    <p:sldLayoutId id="2147483848" r:id="rId46"/>
    <p:sldLayoutId id="2147483849" r:id="rId47"/>
    <p:sldLayoutId id="2147483850" r:id="rId48"/>
    <p:sldLayoutId id="2147483851" r:id="rId49"/>
    <p:sldLayoutId id="2147483852" r:id="rId50"/>
    <p:sldLayoutId id="2147483853" r:id="rId51"/>
    <p:sldLayoutId id="2147483854" r:id="rId52"/>
    <p:sldLayoutId id="2147483855" r:id="rId53"/>
    <p:sldLayoutId id="2147483856" r:id="rId54"/>
    <p:sldLayoutId id="2147483857" r:id="rId55"/>
    <p:sldLayoutId id="2147483858" r:id="rId56"/>
    <p:sldLayoutId id="2147483859" r:id="rId57"/>
    <p:sldLayoutId id="2147483860" r:id="rId58"/>
    <p:sldLayoutId id="2147483861" r:id="rId59"/>
    <p:sldLayoutId id="2147483862" r:id="rId60"/>
    <p:sldLayoutId id="2147483863" r:id="rId61"/>
    <p:sldLayoutId id="2147483864" r:id="rId6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8667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866775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15900" indent="-215900" algn="l" defTabSz="866775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0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2675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1638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15900" algn="l" defTabSz="866775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418" y="247559"/>
            <a:ext cx="10518338" cy="797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418" y="1358537"/>
            <a:ext cx="10518338" cy="4622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418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93255-A046-4218-B3DB-E135EA530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652" y="6356350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2842" y="6356350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D279E-66FE-416C-A9EC-5827383DDD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52425" indent="-352425" algn="l" defTabSz="914400" rtl="0" eaLnBrk="1" latinLnBrk="0" hangingPunct="1">
        <a:lnSpc>
          <a:spcPct val="90000"/>
        </a:lnSpc>
        <a:spcBef>
          <a:spcPts val="1000"/>
        </a:spcBef>
        <a:buClr>
          <a:srgbClr val="32B9CE"/>
        </a:buClr>
        <a:buSzPct val="60000"/>
        <a:buFont typeface="Wingdings" panose="05000000000000000000" pitchFamily="2" charset="2"/>
        <a:buChar char="u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20.xml"/><Relationship Id="rId3" Type="http://schemas.openxmlformats.org/officeDocument/2006/relationships/tags" Target="../tags/tag5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1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30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1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21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1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6" Type="http://schemas.openxmlformats.org/officeDocument/2006/relationships/slideLayout" Target="../slideLayouts/slideLayout136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21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5.xml"/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21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64.png"/><Relationship Id="rId7" Type="http://schemas.openxmlformats.org/officeDocument/2006/relationships/image" Target="../media/image21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6" Type="http://schemas.openxmlformats.org/officeDocument/2006/relationships/slideLayout" Target="../slideLayouts/slideLayout146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6" Type="http://schemas.openxmlformats.org/officeDocument/2006/relationships/slideLayout" Target="../slideLayouts/slideLayout126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1597" y="-55880"/>
            <a:ext cx="12358370" cy="6969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81280" y="2178685"/>
            <a:ext cx="720788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《</a:t>
            </a:r>
            <a:r>
              <a:rPr lang="zh-CN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招聘系统</a:t>
            </a:r>
            <a:r>
              <a:rPr lang="zh-CN" altLang="en-US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操作手册</a:t>
            </a:r>
            <a:r>
              <a:rPr lang="en-US" altLang="zh-CN" sz="3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》</a:t>
            </a:r>
            <a:endParaRPr lang="zh-CN" altLang="en-US" sz="3600"/>
          </a:p>
        </p:txBody>
      </p:sp>
      <p:pic>
        <p:nvPicPr>
          <p:cNvPr id="3" name="图片 2" descr="惠州市中心医院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" y="274320"/>
            <a:ext cx="6090920" cy="631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2227580"/>
            <a:ext cx="9131300" cy="43180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568822" y="3029585"/>
            <a:ext cx="254317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注册账号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正确填写信息，点击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提示注册成功，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跳转到登陆页面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9469755" y="1983740"/>
            <a:ext cx="12065" cy="477139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" y="2235200"/>
            <a:ext cx="9126220" cy="4309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" y="2241550"/>
            <a:ext cx="9126220" cy="4297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5" y="1983740"/>
            <a:ext cx="8742680" cy="46589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05" y="2227580"/>
            <a:ext cx="9131935" cy="434594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880" y="50165"/>
            <a:ext cx="6838950" cy="958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8435" y="49530"/>
            <a:ext cx="1678305" cy="958850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519417" y="10081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029514" y="1425882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注册账号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82" y="3960495"/>
            <a:ext cx="1651635" cy="174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7" y="5280660"/>
            <a:ext cx="1651635" cy="174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55" y="211010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28231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输入正确的账号密码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成功登陆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350" y="2040890"/>
            <a:ext cx="9050020" cy="42843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" y="2011045"/>
            <a:ext cx="9050655" cy="4295775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5" y="36906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880" y="50165"/>
            <a:ext cx="6838950" cy="958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435" y="49530"/>
            <a:ext cx="1678305" cy="958850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520052" y="104180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214880" y="1458595"/>
            <a:ext cx="91186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登录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469755" y="3029585"/>
            <a:ext cx="27736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忘记密码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，输入正确信息，点击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重置密码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，提示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修改成功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成功登陆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387847" y="179694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090" y="2141855"/>
            <a:ext cx="9063355" cy="4273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" y="2141855"/>
            <a:ext cx="9093200" cy="39071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" y="2141855"/>
            <a:ext cx="9093200" cy="44361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0" y="2141855"/>
            <a:ext cx="9092565" cy="4315460"/>
          </a:xfrm>
          <a:prstGeom prst="rect">
            <a:avLst/>
          </a:prstGeom>
        </p:spPr>
      </p:pic>
      <p:pic>
        <p:nvPicPr>
          <p:cNvPr id="11" name="图片 10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95" y="390906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486092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930" y="227838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上箭头 15"/>
          <p:cNvSpPr/>
          <p:nvPr/>
        </p:nvSpPr>
        <p:spPr>
          <a:xfrm rot="10800000">
            <a:off x="2201917" y="10081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763395" y="1353820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忘记密码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395" y="46355"/>
            <a:ext cx="8667750" cy="9620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15" y="3029585"/>
            <a:ext cx="259143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退出登陆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成功退出，并且跳转到登陆页面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2038985"/>
            <a:ext cx="8956675" cy="42405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935" y="-12700"/>
            <a:ext cx="8667750" cy="962025"/>
          </a:xfrm>
          <a:prstGeom prst="rect">
            <a:avLst/>
          </a:prstGeom>
        </p:spPr>
      </p:pic>
      <p:sp>
        <p:nvSpPr>
          <p:cNvPr id="16" name="上箭头 15"/>
          <p:cNvSpPr/>
          <p:nvPr/>
        </p:nvSpPr>
        <p:spPr>
          <a:xfrm rot="10800000">
            <a:off x="2034912" y="94909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581150" y="1294765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退出登录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" y="2038985"/>
            <a:ext cx="8954135" cy="423926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70" y="413321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填写简历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1900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Two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1902460"/>
            <a:ext cx="254317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、点击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我的简历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，进入简历填写页面，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完整填写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简历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信息，点击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保存并提交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，提示上传头像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确定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，成功保存简历，</a:t>
            </a:r>
            <a:r>
              <a:rPr 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上传头像后，</a:t>
            </a: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跳转到招聘岗位页面</a:t>
            </a:r>
            <a:endParaRPr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sym typeface="+mn-ea"/>
              </a:rPr>
              <a:t>* 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带红色星号为必填项，不填写无法提交简历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 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毕业证、学位证等附件上传后，可以预览</a:t>
            </a:r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3845" y="36830"/>
            <a:ext cx="7469505" cy="10236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170" y="15240"/>
            <a:ext cx="1845310" cy="1066165"/>
          </a:xfrm>
          <a:prstGeom prst="rect">
            <a:avLst/>
          </a:prstGeom>
        </p:spPr>
      </p:pic>
      <p:sp>
        <p:nvSpPr>
          <p:cNvPr id="5" name="上箭头 4"/>
          <p:cNvSpPr/>
          <p:nvPr/>
        </p:nvSpPr>
        <p:spPr>
          <a:xfrm rot="10800000">
            <a:off x="4140869" y="108133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364865" y="1426845"/>
            <a:ext cx="174498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填写简历信息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" y="2109470"/>
            <a:ext cx="9102725" cy="4316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" y="2109470"/>
            <a:ext cx="9117330" cy="4316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60" y="2109470"/>
            <a:ext cx="8825230" cy="4178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85" y="2150110"/>
            <a:ext cx="8980805" cy="4235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" y="2150110"/>
            <a:ext cx="9225915" cy="436753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483044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hand3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70" y="222821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填写完简历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，选择头像，点击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打开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上传头像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上箭头 15"/>
          <p:cNvSpPr/>
          <p:nvPr/>
        </p:nvSpPr>
        <p:spPr>
          <a:xfrm rot="10800000">
            <a:off x="3787512" y="108879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312160" y="1434465"/>
            <a:ext cx="120904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上传头像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245" y="2058670"/>
            <a:ext cx="8907145" cy="4222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" y="1957070"/>
            <a:ext cx="8907145" cy="4799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5" y="2242185"/>
            <a:ext cx="8932545" cy="4229100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60" y="322834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85" y="288353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6204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695" y="22225"/>
            <a:ext cx="9401175" cy="1066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9457" y="328231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预览简历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跳转到预览简历界面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3806859" y="108895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3403951" y="150813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预览简历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2695" y="22225"/>
            <a:ext cx="9401175" cy="1066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" y="2127885"/>
            <a:ext cx="9066530" cy="4304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" y="2131060"/>
            <a:ext cx="9065895" cy="4297680"/>
          </a:xfrm>
          <a:prstGeom prst="rect">
            <a:avLst/>
          </a:prstGeom>
        </p:spPr>
      </p:pic>
      <p:pic>
        <p:nvPicPr>
          <p:cNvPr id="11" name="图片 10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30" y="3740785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查看职位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22124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Three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招聘公告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“2025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XXX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招聘公告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，查看具体招聘公告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招聘公告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" y="2037715"/>
            <a:ext cx="9025255" cy="4278630"/>
          </a:xfrm>
          <a:prstGeom prst="rect">
            <a:avLst/>
          </a:prstGeom>
        </p:spPr>
      </p:pic>
      <p:pic>
        <p:nvPicPr>
          <p:cNvPr id="4" name="图片 3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505" y="229489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330073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60" y="2019300"/>
            <a:ext cx="9038590" cy="42792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8224" y="382285"/>
            <a:ext cx="6774039" cy="511175"/>
          </a:xfrm>
        </p:spPr>
        <p:txBody>
          <a:bodyPr wrap="square"/>
          <a:lstStyle/>
          <a:p>
            <a:pPr algn="l"/>
            <a:r>
              <a:rPr dirty="0" smtClean="0">
                <a:sym typeface="+mn-ea"/>
              </a:rPr>
              <a:t>应聘</a:t>
            </a:r>
            <a:r>
              <a:rPr lang="zh-CN" altLang="en-US" dirty="0" smtClean="0"/>
              <a:t>过程</a:t>
            </a:r>
            <a:endParaRPr lang="zh-CN" altLang="en-US" dirty="0"/>
          </a:p>
        </p:txBody>
      </p:sp>
      <p:grpSp>
        <p:nvGrpSpPr>
          <p:cNvPr id="5" name="Group 18"/>
          <p:cNvGrpSpPr/>
          <p:nvPr/>
        </p:nvGrpSpPr>
        <p:grpSpPr bwMode="auto">
          <a:xfrm>
            <a:off x="3963024" y="3224550"/>
            <a:ext cx="1075879" cy="1001397"/>
            <a:chOff x="691" y="2077"/>
            <a:chExt cx="656" cy="663"/>
          </a:xfrm>
        </p:grpSpPr>
        <p:pic>
          <p:nvPicPr>
            <p:cNvPr id="78" name="Picture 19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1" y="2077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Oval 20"/>
            <p:cNvSpPr>
              <a:spLocks noChangeArrowheads="1"/>
            </p:cNvSpPr>
            <p:nvPr/>
          </p:nvSpPr>
          <p:spPr bwMode="gray">
            <a:xfrm>
              <a:off x="691" y="2077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FF8119"/>
                </a:gs>
                <a:gs pos="50000">
                  <a:srgbClr val="FF8119">
                    <a:gamma/>
                    <a:tint val="22353"/>
                    <a:invGamma/>
                  </a:srgbClr>
                </a:gs>
                <a:gs pos="100000">
                  <a:srgbClr val="FF8119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80" name="Group 21"/>
            <p:cNvGrpSpPr/>
            <p:nvPr/>
          </p:nvGrpSpPr>
          <p:grpSpPr bwMode="auto">
            <a:xfrm>
              <a:off x="732" y="2597"/>
              <a:ext cx="567" cy="116"/>
              <a:chOff x="3708" y="1864"/>
              <a:chExt cx="819" cy="165"/>
            </a:xfrm>
          </p:grpSpPr>
          <p:grpSp>
            <p:nvGrpSpPr>
              <p:cNvPr id="81" name="Group 22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87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8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9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90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82" name="Group 27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83" name="AutoShape 28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4" name="AutoShape 29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5" name="AutoShape 30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86" name="AutoShape 3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6" name="Group 32"/>
          <p:cNvGrpSpPr/>
          <p:nvPr/>
        </p:nvGrpSpPr>
        <p:grpSpPr bwMode="auto">
          <a:xfrm>
            <a:off x="5991778" y="3217003"/>
            <a:ext cx="1075879" cy="1001397"/>
            <a:chOff x="1928" y="2072"/>
            <a:chExt cx="656" cy="663"/>
          </a:xfrm>
        </p:grpSpPr>
        <p:pic>
          <p:nvPicPr>
            <p:cNvPr id="65" name="Picture 33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8" y="2072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Oval 34"/>
            <p:cNvSpPr>
              <a:spLocks noChangeArrowheads="1"/>
            </p:cNvSpPr>
            <p:nvPr/>
          </p:nvSpPr>
          <p:spPr bwMode="gray">
            <a:xfrm>
              <a:off x="1928" y="2072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DA1F28"/>
                </a:gs>
                <a:gs pos="50000">
                  <a:srgbClr val="DA1F28">
                    <a:gamma/>
                    <a:tint val="22353"/>
                    <a:invGamma/>
                  </a:srgbClr>
                </a:gs>
                <a:gs pos="100000">
                  <a:srgbClr val="DA1F28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7" name="Group 35"/>
            <p:cNvGrpSpPr/>
            <p:nvPr/>
          </p:nvGrpSpPr>
          <p:grpSpPr bwMode="auto">
            <a:xfrm>
              <a:off x="1969" y="2592"/>
              <a:ext cx="567" cy="116"/>
              <a:chOff x="3708" y="1864"/>
              <a:chExt cx="819" cy="165"/>
            </a:xfrm>
          </p:grpSpPr>
          <p:grpSp>
            <p:nvGrpSpPr>
              <p:cNvPr id="68" name="Group 36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74" name="AutoShape 37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5" name="AutoShape 38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6" name="AutoShape 39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7" name="AutoShape 40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69" name="Group 41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70" name="AutoShape 42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1" name="AutoShape 43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2" name="AutoShape 44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73" name="AutoShape 4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7" name="Group 46"/>
          <p:cNvGrpSpPr/>
          <p:nvPr/>
        </p:nvGrpSpPr>
        <p:grpSpPr bwMode="auto">
          <a:xfrm>
            <a:off x="7994290" y="3227575"/>
            <a:ext cx="1075879" cy="999888"/>
            <a:chOff x="3149" y="2079"/>
            <a:chExt cx="656" cy="662"/>
          </a:xfrm>
        </p:grpSpPr>
        <p:pic>
          <p:nvPicPr>
            <p:cNvPr id="52" name="Picture 47" descr="circuler_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149" y="2079"/>
              <a:ext cx="65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Oval 48"/>
            <p:cNvSpPr>
              <a:spLocks noChangeArrowheads="1"/>
            </p:cNvSpPr>
            <p:nvPr/>
          </p:nvSpPr>
          <p:spPr bwMode="gray">
            <a:xfrm>
              <a:off x="3149" y="2079"/>
              <a:ext cx="652" cy="662"/>
            </a:xfrm>
            <a:prstGeom prst="ellipse">
              <a:avLst/>
            </a:prstGeom>
            <a:gradFill rotWithShape="1">
              <a:gsLst>
                <a:gs pos="0">
                  <a:srgbClr val="44B9E8"/>
                </a:gs>
                <a:gs pos="50000">
                  <a:srgbClr val="44B9E8">
                    <a:gamma/>
                    <a:tint val="22353"/>
                    <a:invGamma/>
                  </a:srgbClr>
                </a:gs>
                <a:gs pos="100000">
                  <a:srgbClr val="44B9E8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54" name="Group 49"/>
            <p:cNvGrpSpPr/>
            <p:nvPr/>
          </p:nvGrpSpPr>
          <p:grpSpPr bwMode="auto">
            <a:xfrm>
              <a:off x="3190" y="2586"/>
              <a:ext cx="567" cy="116"/>
              <a:chOff x="3708" y="1864"/>
              <a:chExt cx="819" cy="165"/>
            </a:xfrm>
          </p:grpSpPr>
          <p:grpSp>
            <p:nvGrpSpPr>
              <p:cNvPr id="55" name="Group 50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61" name="AutoShape 51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2" name="AutoShape 52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3" name="AutoShape 53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4" name="AutoShape 54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57" name="AutoShape 56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8" name="AutoShape 57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9" name="AutoShape 58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60" name="AutoShape 5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grpSp>
        <p:nvGrpSpPr>
          <p:cNvPr id="8" name="Group 60"/>
          <p:cNvGrpSpPr/>
          <p:nvPr/>
        </p:nvGrpSpPr>
        <p:grpSpPr bwMode="auto">
          <a:xfrm>
            <a:off x="10021403" y="3220023"/>
            <a:ext cx="1075879" cy="999888"/>
            <a:chOff x="4385" y="2074"/>
            <a:chExt cx="656" cy="662"/>
          </a:xfrm>
        </p:grpSpPr>
        <p:pic>
          <p:nvPicPr>
            <p:cNvPr id="39" name="Picture 61" descr="circuler_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385" y="2074"/>
              <a:ext cx="656" cy="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Oval 62"/>
            <p:cNvSpPr>
              <a:spLocks noChangeArrowheads="1"/>
            </p:cNvSpPr>
            <p:nvPr/>
          </p:nvSpPr>
          <p:spPr bwMode="gray">
            <a:xfrm>
              <a:off x="4385" y="2074"/>
              <a:ext cx="652" cy="662"/>
            </a:xfrm>
            <a:prstGeom prst="ellipse">
              <a:avLst/>
            </a:prstGeom>
            <a:gradFill rotWithShape="1">
              <a:gsLst>
                <a:gs pos="0">
                  <a:srgbClr val="2DA2BF"/>
                </a:gs>
                <a:gs pos="50000">
                  <a:srgbClr val="2DA2BF">
                    <a:gamma/>
                    <a:tint val="22353"/>
                    <a:invGamma/>
                  </a:srgbClr>
                </a:gs>
                <a:gs pos="100000">
                  <a:srgbClr val="2DA2BF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1" name="Group 63"/>
            <p:cNvGrpSpPr/>
            <p:nvPr/>
          </p:nvGrpSpPr>
          <p:grpSpPr bwMode="auto">
            <a:xfrm>
              <a:off x="4426" y="2581"/>
              <a:ext cx="567" cy="116"/>
              <a:chOff x="3708" y="1864"/>
              <a:chExt cx="819" cy="165"/>
            </a:xfrm>
          </p:grpSpPr>
          <p:grpSp>
            <p:nvGrpSpPr>
              <p:cNvPr id="42" name="Group 64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48" name="AutoShape 65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9" name="AutoShape 66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0" name="AutoShape 67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1" name="AutoShape 68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43" name="Group 69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44" name="AutoShape 70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5" name="AutoShape 71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6" name="AutoShape 72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7" name="AutoShape 7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9" name="Line 74"/>
          <p:cNvSpPr>
            <a:spLocks noChangeShapeType="1"/>
          </p:cNvSpPr>
          <p:nvPr/>
        </p:nvSpPr>
        <p:spPr bwMode="gray">
          <a:xfrm>
            <a:off x="4496036" y="431657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Line 75"/>
          <p:cNvSpPr>
            <a:spLocks noChangeShapeType="1"/>
          </p:cNvSpPr>
          <p:nvPr/>
        </p:nvSpPr>
        <p:spPr bwMode="gray">
          <a:xfrm flipH="1">
            <a:off x="3715375" y="4644329"/>
            <a:ext cx="1544935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 Box 76"/>
          <p:cNvSpPr txBox="1">
            <a:spLocks noChangeArrowheads="1"/>
          </p:cNvSpPr>
          <p:nvPr/>
        </p:nvSpPr>
        <p:spPr bwMode="gray">
          <a:xfrm>
            <a:off x="3207385" y="4791075"/>
            <a:ext cx="2511425" cy="370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8119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应聘者在招聘前台填写简历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 Box 77"/>
          <p:cNvSpPr txBox="1">
            <a:spLocks noChangeArrowheads="1"/>
          </p:cNvSpPr>
          <p:nvPr/>
        </p:nvSpPr>
        <p:spPr bwMode="gray">
          <a:xfrm>
            <a:off x="4172817" y="3462000"/>
            <a:ext cx="756069" cy="583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填写简历</a:t>
            </a:r>
            <a:endParaRPr lang="zh-CN" altLang="en-US" sz="1600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 Box 78"/>
          <p:cNvSpPr txBox="1">
            <a:spLocks noChangeArrowheads="1"/>
          </p:cNvSpPr>
          <p:nvPr/>
        </p:nvSpPr>
        <p:spPr bwMode="gray">
          <a:xfrm>
            <a:off x="6197374" y="3403053"/>
            <a:ext cx="78055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查看职位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 Box 79"/>
          <p:cNvSpPr txBox="1">
            <a:spLocks noChangeArrowheads="1"/>
          </p:cNvSpPr>
          <p:nvPr/>
        </p:nvSpPr>
        <p:spPr bwMode="gray">
          <a:xfrm>
            <a:off x="8203436" y="3423986"/>
            <a:ext cx="766275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申请岗位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gray">
          <a:xfrm>
            <a:off x="10276976" y="3393440"/>
            <a:ext cx="844770" cy="645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Line 81"/>
          <p:cNvSpPr>
            <a:spLocks noChangeShapeType="1"/>
          </p:cNvSpPr>
          <p:nvPr/>
        </p:nvSpPr>
        <p:spPr bwMode="gray">
          <a:xfrm>
            <a:off x="10557695" y="281825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Line 82"/>
          <p:cNvSpPr>
            <a:spLocks noChangeShapeType="1"/>
          </p:cNvSpPr>
          <p:nvPr/>
        </p:nvSpPr>
        <p:spPr bwMode="gray">
          <a:xfrm flipH="1">
            <a:off x="9665502" y="2816741"/>
            <a:ext cx="1685981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 Box 83"/>
          <p:cNvSpPr txBox="1">
            <a:spLocks noChangeArrowheads="1"/>
          </p:cNvSpPr>
          <p:nvPr/>
        </p:nvSpPr>
        <p:spPr bwMode="gray">
          <a:xfrm>
            <a:off x="9929495" y="2385060"/>
            <a:ext cx="1099820" cy="3708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Line 84"/>
          <p:cNvSpPr>
            <a:spLocks noChangeShapeType="1"/>
          </p:cNvSpPr>
          <p:nvPr/>
        </p:nvSpPr>
        <p:spPr bwMode="gray">
          <a:xfrm>
            <a:off x="6529709" y="281825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Line 85"/>
          <p:cNvSpPr>
            <a:spLocks noChangeShapeType="1"/>
          </p:cNvSpPr>
          <p:nvPr/>
        </p:nvSpPr>
        <p:spPr bwMode="gray">
          <a:xfrm flipH="1">
            <a:off x="5575202" y="2816741"/>
            <a:ext cx="1830306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 Box 86"/>
          <p:cNvSpPr txBox="1">
            <a:spLocks noChangeArrowheads="1"/>
          </p:cNvSpPr>
          <p:nvPr/>
        </p:nvSpPr>
        <p:spPr bwMode="gray">
          <a:xfrm>
            <a:off x="5337810" y="2025015"/>
            <a:ext cx="2724150" cy="9296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Char char="§"/>
              <a:defRPr/>
            </a:pP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应聘者在招聘前台浏览招聘</a:t>
            </a:r>
            <a:r>
              <a:rPr 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职位</a:t>
            </a: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信息及招聘</a:t>
            </a:r>
            <a:r>
              <a:rPr 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单位</a:t>
            </a:r>
            <a:r>
              <a:rPr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介绍</a:t>
            </a:r>
            <a:endParaRPr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None/>
              <a:defRPr/>
            </a:pP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Line 87"/>
          <p:cNvSpPr>
            <a:spLocks noChangeShapeType="1"/>
          </p:cNvSpPr>
          <p:nvPr/>
        </p:nvSpPr>
        <p:spPr bwMode="gray">
          <a:xfrm>
            <a:off x="8507620" y="431657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Line 88"/>
          <p:cNvSpPr>
            <a:spLocks noChangeShapeType="1"/>
          </p:cNvSpPr>
          <p:nvPr/>
        </p:nvSpPr>
        <p:spPr bwMode="gray">
          <a:xfrm flipH="1">
            <a:off x="7669558" y="4635266"/>
            <a:ext cx="1640059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 Box 89"/>
          <p:cNvSpPr txBox="1">
            <a:spLocks noChangeArrowheads="1"/>
          </p:cNvSpPr>
          <p:nvPr/>
        </p:nvSpPr>
        <p:spPr bwMode="gray">
          <a:xfrm>
            <a:off x="7039610" y="4644390"/>
            <a:ext cx="3679825" cy="2047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应聘者填写简历之后，可以直接申请岗位，不满足招聘需求的学历年龄等要求，不能应聘对应的职位；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应聘职位成功之后需要有相应的提醒，应聘该职位成功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B9E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4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在未进入面试过程前，应聘者可以取消自己申请的职位</a:t>
            </a:r>
            <a:endParaRPr lang="zh-CN" altLang="en-US" sz="14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Picture 90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548" y="3235123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1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43" y="3227102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014" y="3244186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3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761" y="3168191"/>
            <a:ext cx="852831" cy="3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95"/>
          <p:cNvSpPr>
            <a:spLocks noChangeArrowheads="1"/>
          </p:cNvSpPr>
          <p:nvPr/>
        </p:nvSpPr>
        <p:spPr bwMode="ltGray">
          <a:xfrm>
            <a:off x="2829736" y="3680694"/>
            <a:ext cx="1023396" cy="7249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Rectangle 96"/>
          <p:cNvSpPr>
            <a:spLocks noChangeArrowheads="1"/>
          </p:cNvSpPr>
          <p:nvPr/>
        </p:nvSpPr>
        <p:spPr bwMode="ltGray">
          <a:xfrm>
            <a:off x="11174464" y="3674745"/>
            <a:ext cx="947667" cy="7747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Rectangle 97"/>
          <p:cNvSpPr>
            <a:spLocks noChangeArrowheads="1"/>
          </p:cNvSpPr>
          <p:nvPr/>
        </p:nvSpPr>
        <p:spPr bwMode="ltGray">
          <a:xfrm>
            <a:off x="5097937" y="3680702"/>
            <a:ext cx="821670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Rectangle 98"/>
          <p:cNvSpPr>
            <a:spLocks noChangeArrowheads="1"/>
          </p:cNvSpPr>
          <p:nvPr/>
        </p:nvSpPr>
        <p:spPr bwMode="ltGray">
          <a:xfrm>
            <a:off x="7157859" y="3680702"/>
            <a:ext cx="749507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Rectangle 99"/>
          <p:cNvSpPr>
            <a:spLocks noChangeArrowheads="1"/>
          </p:cNvSpPr>
          <p:nvPr/>
        </p:nvSpPr>
        <p:spPr bwMode="ltGray">
          <a:xfrm>
            <a:off x="9162012" y="3680702"/>
            <a:ext cx="780668" cy="7098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AutoShape 100"/>
          <p:cNvSpPr>
            <a:spLocks noChangeArrowheads="1"/>
          </p:cNvSpPr>
          <p:nvPr/>
        </p:nvSpPr>
        <p:spPr bwMode="ltGray">
          <a:xfrm>
            <a:off x="5845811" y="3072001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AutoShape 101"/>
          <p:cNvSpPr>
            <a:spLocks noChangeArrowheads="1"/>
          </p:cNvSpPr>
          <p:nvPr/>
        </p:nvSpPr>
        <p:spPr bwMode="ltGray">
          <a:xfrm>
            <a:off x="9877069" y="3072001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AutoShape 102"/>
          <p:cNvSpPr>
            <a:spLocks noChangeArrowheads="1"/>
          </p:cNvSpPr>
          <p:nvPr/>
        </p:nvSpPr>
        <p:spPr bwMode="ltGray">
          <a:xfrm flipV="1">
            <a:off x="3818691" y="29859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AutoShape 103"/>
          <p:cNvSpPr>
            <a:spLocks noChangeArrowheads="1"/>
          </p:cNvSpPr>
          <p:nvPr/>
        </p:nvSpPr>
        <p:spPr bwMode="ltGray">
          <a:xfrm flipV="1">
            <a:off x="7853236" y="29859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3" name="Group 18"/>
          <p:cNvGrpSpPr/>
          <p:nvPr/>
        </p:nvGrpSpPr>
        <p:grpSpPr bwMode="auto">
          <a:xfrm>
            <a:off x="1684404" y="3215498"/>
            <a:ext cx="1075879" cy="1001397"/>
            <a:chOff x="691" y="2077"/>
            <a:chExt cx="656" cy="663"/>
          </a:xfrm>
        </p:grpSpPr>
        <p:pic>
          <p:nvPicPr>
            <p:cNvPr id="94" name="Picture 19" descr="circuler_1"/>
            <p:cNvPicPr>
              <a:picLocks noChangeAspect="1" noChangeArrowheads="1"/>
            </p:cNvPicPr>
            <p:nvPr/>
          </p:nvPicPr>
          <p:blipFill>
            <a:blip r:embed="rId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1" y="2077"/>
              <a:ext cx="656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Oval 20"/>
            <p:cNvSpPr>
              <a:spLocks noChangeArrowheads="1"/>
            </p:cNvSpPr>
            <p:nvPr/>
          </p:nvSpPr>
          <p:spPr bwMode="gray">
            <a:xfrm>
              <a:off x="691" y="2077"/>
              <a:ext cx="652" cy="663"/>
            </a:xfrm>
            <a:prstGeom prst="ellipse">
              <a:avLst/>
            </a:prstGeom>
            <a:gradFill rotWithShape="1">
              <a:gsLst>
                <a:gs pos="0">
                  <a:srgbClr val="FF8119"/>
                </a:gs>
                <a:gs pos="50000">
                  <a:srgbClr val="FF8119">
                    <a:gamma/>
                    <a:tint val="22353"/>
                    <a:invGamma/>
                  </a:srgbClr>
                </a:gs>
                <a:gs pos="100000">
                  <a:srgbClr val="FF8119"/>
                </a:gs>
              </a:gsLst>
              <a:lin ang="540000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96" name="Group 21"/>
            <p:cNvGrpSpPr/>
            <p:nvPr/>
          </p:nvGrpSpPr>
          <p:grpSpPr bwMode="auto">
            <a:xfrm>
              <a:off x="732" y="2597"/>
              <a:ext cx="567" cy="116"/>
              <a:chOff x="3708" y="1864"/>
              <a:chExt cx="819" cy="165"/>
            </a:xfrm>
          </p:grpSpPr>
          <p:grpSp>
            <p:nvGrpSpPr>
              <p:cNvPr id="97" name="Group 22"/>
              <p:cNvGrpSpPr/>
              <p:nvPr/>
            </p:nvGrpSpPr>
            <p:grpSpPr bwMode="auto">
              <a:xfrm rot="-1297425" flipH="1" flipV="1">
                <a:off x="3839" y="1864"/>
                <a:ext cx="688" cy="155"/>
                <a:chOff x="1565" y="2567"/>
                <a:chExt cx="1129" cy="287"/>
              </a:xfrm>
            </p:grpSpPr>
            <p:sp>
              <p:nvSpPr>
                <p:cNvPr id="103" name="AutoShape 23"/>
                <p:cNvSpPr>
                  <a:spLocks noChangeArrowheads="1"/>
                </p:cNvSpPr>
                <p:nvPr/>
              </p:nvSpPr>
              <p:spPr bwMode="gray">
                <a:xfrm rot="5263130">
                  <a:off x="1864" y="2271"/>
                  <a:ext cx="229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4" name="AutoShape 24"/>
                <p:cNvSpPr>
                  <a:spLocks noChangeArrowheads="1"/>
                </p:cNvSpPr>
                <p:nvPr/>
              </p:nvSpPr>
              <p:spPr bwMode="gray">
                <a:xfrm rot="6078281">
                  <a:off x="1996" y="2272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5" name="AutoShape 25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296"/>
                  <a:ext cx="229" cy="82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6" name="AutoShape 26"/>
                <p:cNvSpPr>
                  <a:spLocks noChangeArrowheads="1"/>
                </p:cNvSpPr>
                <p:nvPr/>
              </p:nvSpPr>
              <p:spPr bwMode="gray">
                <a:xfrm rot="6906312">
                  <a:off x="2171" y="2331"/>
                  <a:ext cx="229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98" name="Group 27"/>
              <p:cNvGrpSpPr/>
              <p:nvPr/>
            </p:nvGrpSpPr>
            <p:grpSpPr bwMode="auto">
              <a:xfrm rot="56115" flipH="1" flipV="1">
                <a:off x="3708" y="1871"/>
                <a:ext cx="680" cy="158"/>
                <a:chOff x="1566" y="2567"/>
                <a:chExt cx="1117" cy="294"/>
              </a:xfrm>
            </p:grpSpPr>
            <p:sp>
              <p:nvSpPr>
                <p:cNvPr id="99" name="AutoShape 28"/>
                <p:cNvSpPr>
                  <a:spLocks noChangeArrowheads="1"/>
                </p:cNvSpPr>
                <p:nvPr/>
              </p:nvSpPr>
              <p:spPr bwMode="gray">
                <a:xfrm rot="5263130">
                  <a:off x="1866" y="2271"/>
                  <a:ext cx="227" cy="82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0" name="AutoShape 29"/>
                <p:cNvSpPr>
                  <a:spLocks noChangeArrowheads="1"/>
                </p:cNvSpPr>
                <p:nvPr/>
              </p:nvSpPr>
              <p:spPr bwMode="gray">
                <a:xfrm rot="6078281">
                  <a:off x="2004" y="2270"/>
                  <a:ext cx="227" cy="822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1" name="AutoShape 30"/>
                <p:cNvSpPr>
                  <a:spLocks noChangeArrowheads="1"/>
                </p:cNvSpPr>
                <p:nvPr/>
              </p:nvSpPr>
              <p:spPr bwMode="gray">
                <a:xfrm rot="6373927">
                  <a:off x="2073" y="2306"/>
                  <a:ext cx="232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02" name="AutoShape 3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39"/>
                  <a:ext cx="227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</p:spPr>
              <p:txBody>
                <a:bodyPr wrap="none" anchor="ctr"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华文细黑" panose="02010600040101010101" pitchFamily="2" charset="-122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107" name="AutoShape 100"/>
          <p:cNvSpPr>
            <a:spLocks noChangeArrowheads="1"/>
          </p:cNvSpPr>
          <p:nvPr/>
        </p:nvSpPr>
        <p:spPr bwMode="ltGray">
          <a:xfrm>
            <a:off x="1545298" y="3075008"/>
            <a:ext cx="1362889" cy="1375978"/>
          </a:xfrm>
          <a:custGeom>
            <a:avLst/>
            <a:gdLst>
              <a:gd name="T0" fmla="*/ 1 w 21600"/>
              <a:gd name="T1" fmla="*/ 0 h 21600"/>
              <a:gd name="T2" fmla="*/ 0 w 21600"/>
              <a:gd name="T3" fmla="*/ 1 h 21600"/>
              <a:gd name="T4" fmla="*/ 1 w 21600"/>
              <a:gd name="T5" fmla="*/ 0 h 21600"/>
              <a:gd name="T6" fmla="*/ 1 w 21600"/>
              <a:gd name="T7" fmla="*/ 1 h 21600"/>
              <a:gd name="T8" fmla="*/ 0 60000 65536"/>
              <a:gd name="T9" fmla="*/ 0 60000 65536"/>
              <a:gd name="T10" fmla="*/ 0 60000 65536"/>
              <a:gd name="T11" fmla="*/ 0 60000 65536"/>
              <a:gd name="T12" fmla="*/ 416 w 21600"/>
              <a:gd name="T13" fmla="*/ 0 h 21600"/>
              <a:gd name="T14" fmla="*/ 21184 w 21600"/>
              <a:gd name="T15" fmla="*/ 1339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13" y="10670"/>
                </a:moveTo>
                <a:cubicBezTo>
                  <a:pt x="1284" y="5426"/>
                  <a:pt x="5555" y="1212"/>
                  <a:pt x="10800" y="1213"/>
                </a:cubicBezTo>
                <a:cubicBezTo>
                  <a:pt x="16044" y="1213"/>
                  <a:pt x="20315" y="5426"/>
                  <a:pt x="20386" y="10670"/>
                </a:cubicBezTo>
                <a:lnTo>
                  <a:pt x="21599" y="10653"/>
                </a:lnTo>
                <a:cubicBezTo>
                  <a:pt x="21518" y="4746"/>
                  <a:pt x="16707" y="-1"/>
                  <a:pt x="10799" y="0"/>
                </a:cubicBezTo>
                <a:cubicBezTo>
                  <a:pt x="4892" y="0"/>
                  <a:pt x="81" y="4746"/>
                  <a:pt x="0" y="10653"/>
                </a:cubicBezTo>
                <a:lnTo>
                  <a:pt x="1213" y="10670"/>
                </a:lnTo>
                <a:close/>
              </a:path>
            </a:pathLst>
          </a:cu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Rectangle 95"/>
          <p:cNvSpPr>
            <a:spLocks noChangeArrowheads="1"/>
          </p:cNvSpPr>
          <p:nvPr/>
        </p:nvSpPr>
        <p:spPr bwMode="ltGray">
          <a:xfrm>
            <a:off x="528168" y="3724942"/>
            <a:ext cx="1023396" cy="72499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9" name="Text Box 77"/>
          <p:cNvSpPr txBox="1">
            <a:spLocks noChangeArrowheads="1"/>
          </p:cNvSpPr>
          <p:nvPr/>
        </p:nvSpPr>
        <p:spPr bwMode="gray">
          <a:xfrm>
            <a:off x="1898463" y="3527415"/>
            <a:ext cx="756069" cy="3371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rgbClr val="1C1C1C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endParaRPr lang="zh-CN" altLang="en-US" sz="1600" b="1" kern="0" dirty="0">
              <a:solidFill>
                <a:srgbClr val="1C1C1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0" name="Line 84"/>
          <p:cNvSpPr>
            <a:spLocks noChangeShapeType="1"/>
          </p:cNvSpPr>
          <p:nvPr/>
        </p:nvSpPr>
        <p:spPr bwMode="gray">
          <a:xfrm>
            <a:off x="2239835" y="2767612"/>
            <a:ext cx="0" cy="318694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1" name="Line 85"/>
          <p:cNvSpPr>
            <a:spLocks noChangeShapeType="1"/>
          </p:cNvSpPr>
          <p:nvPr/>
        </p:nvSpPr>
        <p:spPr bwMode="gray">
          <a:xfrm flipH="1">
            <a:off x="1285328" y="2766101"/>
            <a:ext cx="1830306" cy="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prstDash val="sysDot"/>
            <a:round/>
          </a:ln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" name="Text Box 86"/>
          <p:cNvSpPr txBox="1">
            <a:spLocks noChangeArrowheads="1"/>
          </p:cNvSpPr>
          <p:nvPr/>
        </p:nvSpPr>
        <p:spPr bwMode="gray">
          <a:xfrm>
            <a:off x="989634" y="2025030"/>
            <a:ext cx="2642923" cy="7308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+mn-cs"/>
              </a:defRPr>
            </a:lvl9pPr>
          </a:lstStyle>
          <a:p>
            <a:pPr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None/>
              <a:defRPr/>
            </a:pP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A1F28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应聘者在招聘前台注册</a:t>
            </a:r>
            <a:endParaRPr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8449563" y="247709"/>
            <a:ext cx="3395681" cy="61838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2000" b="1" noProof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质</a:t>
            </a:r>
            <a:r>
              <a:rPr lang="zh-CN" altLang="en-US" sz="2000" b="1" noProof="1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控关键环节</a:t>
            </a:r>
            <a:endParaRPr lang="zh-CN" altLang="en-US" sz="2000" b="1" noProof="1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招聘岗位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，查看具体岗位招聘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</a:t>
            </a:r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69762" y="177281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招聘岗位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" y="2101215"/>
            <a:ext cx="9053195" cy="4274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" y="2101215"/>
            <a:ext cx="9053195" cy="4291330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70" y="25095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470" y="40005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68822" y="3029585"/>
            <a:ext cx="254317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输入“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点击搜索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可以搜索到“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”的岗位或者含有“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儿科医师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”二字的岗位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7444" y="1019100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535160" y="1932305"/>
            <a:ext cx="33655" cy="450215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5456906" y="1364627"/>
            <a:ext cx="1281430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招聘岗位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4795" y="27940"/>
            <a:ext cx="7166610" cy="99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sp>
        <p:nvSpPr>
          <p:cNvPr id="6" name="上箭头 5"/>
          <p:cNvSpPr/>
          <p:nvPr/>
        </p:nvSpPr>
        <p:spPr>
          <a:xfrm rot="5400000" flipH="1">
            <a:off x="6971665" y="1355090"/>
            <a:ext cx="304800" cy="40513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515225" y="1365250"/>
            <a:ext cx="2336165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输入科室/岗位查询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2510155"/>
            <a:ext cx="8881745" cy="3710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" y="2517775"/>
            <a:ext cx="8864600" cy="3703320"/>
          </a:xfrm>
          <a:prstGeom prst="rect">
            <a:avLst/>
          </a:prstGeom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10" y="29464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" y="2517775"/>
            <a:ext cx="8888730" cy="37077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申请岗位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23571" y="2773363"/>
            <a:ext cx="20072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Four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549772" y="2611755"/>
            <a:ext cx="254317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、选择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外科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医师”岗位，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申请职位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，出现提示框，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点击确定（简历信息符合岗位要求）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提示</a:t>
            </a:r>
            <a:r>
              <a:rPr 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申请成功</a:t>
            </a:r>
            <a:r>
              <a:rPr 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！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我的应聘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，进入简历投递情况查看页面，可以进行相关的操作（</a:t>
            </a:r>
            <a:r>
              <a:rPr lang="en-US" altLang="zh-CN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下载应聘登记表、取消投</a:t>
            </a:r>
            <a:r>
              <a:rPr lang="zh-CN" altLang="en-US" dirty="0" smtClean="0">
                <a:solidFill>
                  <a:srgbClr val="5F5E5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递、查看短信）</a:t>
            </a:r>
            <a:endParaRPr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en-US" altLang="zh-CN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eaLnBrk="1" hangingPunct="1"/>
            <a:endParaRPr lang="zh-CN" altLang="en-US" dirty="0" smtClean="0">
              <a:solidFill>
                <a:srgbClr val="5F5E5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7890544" y="1034975"/>
            <a:ext cx="300355" cy="345440"/>
          </a:xfrm>
          <a:prstGeom prst="upArrow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00B0F0">
              <a:shade val="50000"/>
            </a:srgbClr>
          </a:lnRef>
          <a:fillRef idx="1">
            <a:srgbClr val="00B0F0"/>
          </a:fillRef>
          <a:effectRef idx="0">
            <a:srgbClr val="00B0F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 flipV="1">
            <a:off x="9409437" y="1939186"/>
            <a:ext cx="310" cy="4771777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7577455" y="1387475"/>
            <a:ext cx="1067435" cy="385445"/>
          </a:xfrm>
          <a:prstGeom prst="roundRect">
            <a:avLst/>
          </a:prstGeom>
          <a:gradFill rotWithShape="1">
            <a:gsLst>
              <a:gs pos="0">
                <a:srgbClr val="92D050">
                  <a:shade val="51000"/>
                  <a:satMod val="130000"/>
                </a:srgbClr>
              </a:gs>
              <a:gs pos="80000">
                <a:srgbClr val="92D050">
                  <a:shade val="93000"/>
                  <a:satMod val="130000"/>
                </a:srgbClr>
              </a:gs>
              <a:gs pos="100000">
                <a:srgbClr val="92D050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rgbClr val="92D050"/>
          </a:lnRef>
          <a:fillRef idx="3">
            <a:srgbClr val="92D050"/>
          </a:fillRef>
          <a:effectRef idx="2">
            <a:srgbClr val="92D050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申请</a:t>
            </a:r>
            <a:endParaRPr lang="zh-CN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6655" y="27940"/>
            <a:ext cx="1736725" cy="991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" y="27940"/>
            <a:ext cx="7288530" cy="10071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" y="2196465"/>
            <a:ext cx="8992870" cy="4257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5" y="2202180"/>
            <a:ext cx="8993505" cy="42519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85" y="2190115"/>
            <a:ext cx="8994140" cy="42633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0" y="2179320"/>
            <a:ext cx="8992870" cy="4274185"/>
          </a:xfrm>
          <a:prstGeom prst="rect">
            <a:avLst/>
          </a:prstGeom>
        </p:spPr>
      </p:pic>
      <p:pic>
        <p:nvPicPr>
          <p:cNvPr id="6" name="图片 5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45" y="394970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55" y="186563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hand3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15" y="3792220"/>
            <a:ext cx="1473200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75" y="2167255"/>
            <a:ext cx="9029065" cy="42862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215" y="868680"/>
            <a:ext cx="10786110" cy="5120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25" y="868680"/>
            <a:ext cx="10829925" cy="51206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 dirty="0" smtClean="0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en-US" altLang="zh-CN" sz="11500" b="1" dirty="0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完成应聘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00692" y="2773363"/>
            <a:ext cx="1915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</a:t>
            </a:r>
            <a:r>
              <a:rPr lang="en-US" altLang="zh-CN" sz="3200" b="1" i="1" dirty="0" smtClean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Five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09395" y="1428410"/>
            <a:ext cx="6176386" cy="4001187"/>
            <a:chOff x="3007807" y="1428407"/>
            <a:chExt cx="6176386" cy="4001187"/>
          </a:xfrm>
        </p:grpSpPr>
        <p:grpSp>
          <p:nvGrpSpPr>
            <p:cNvPr id="11" name="组 1"/>
            <p:cNvGrpSpPr/>
            <p:nvPr/>
          </p:nvGrpSpPr>
          <p:grpSpPr>
            <a:xfrm>
              <a:off x="3007807" y="1428407"/>
              <a:ext cx="6176386" cy="4001187"/>
              <a:chOff x="3007807" y="1428407"/>
              <a:chExt cx="6176386" cy="4001187"/>
            </a:xfrm>
          </p:grpSpPr>
          <p:sp>
            <p:nvSpPr>
              <p:cNvPr id="13" name="Shape 598"/>
              <p:cNvSpPr/>
              <p:nvPr/>
            </p:nvSpPr>
            <p:spPr>
              <a:xfrm>
                <a:off x="4095407" y="1428407"/>
                <a:ext cx="4001187" cy="400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6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6"/>
                      <a:pt x="4835" y="0"/>
                      <a:pt x="10800" y="0"/>
                    </a:cubicBezTo>
                    <a:cubicBezTo>
                      <a:pt x="16766" y="0"/>
                      <a:pt x="21600" y="4836"/>
                      <a:pt x="21600" y="10800"/>
                    </a:cubicBez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 w="12700">
                <a:miter lim="400000"/>
              </a:ln>
            </p:spPr>
            <p:txBody>
              <a:bodyPr lIns="19050" tIns="19050" rIns="19050" bIns="19050" anchor="ctr"/>
              <a:lstStyle/>
              <a:p>
                <a:endParaRPr sz="17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Placeholder 5"/>
              <p:cNvSpPr txBox="1"/>
              <p:nvPr/>
            </p:nvSpPr>
            <p:spPr>
              <a:xfrm>
                <a:off x="3007807" y="3351638"/>
                <a:ext cx="6176386" cy="1061336"/>
              </a:xfrm>
              <a:prstGeom prst="rect">
                <a:avLst/>
              </a:prstGeom>
            </p:spPr>
            <p:txBody>
              <a:bodyPr anchor="ctr"/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  <a:lvl2pPr marL="723900" marR="0" indent="-2667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2pPr>
                <a:lvl3pPr marL="1234440" marR="0" indent="-32004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3pPr>
                <a:lvl4pPr marL="1727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4pPr>
                <a:lvl5pPr marL="21844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9pPr>
              </a:lstStyle>
              <a:p>
                <a:pPr marL="0" indent="0" algn="ctr">
                  <a:buFont typeface="Arial" panose="020B0604020202020204"/>
                  <a:buNone/>
                </a:pPr>
                <a:r>
                  <a:rPr lang="zh-CN" altLang="en-US" sz="4000" b="1" dirty="0" smtClean="0">
                    <a:solidFill>
                      <a:srgbClr val="FFFFFF"/>
                    </a:solidFill>
                  </a:rPr>
                  <a:t>具体操作</a:t>
                </a:r>
                <a:endParaRPr lang="zh-CN" altLang="en-US" sz="4000" b="1" dirty="0" smtClea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00" y="1944000"/>
              <a:ext cx="1274400" cy="127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、注册</a:t>
            </a:r>
            <a:endParaRPr lang="zh-CN" altLang="en-US" dirty="0"/>
          </a:p>
        </p:txBody>
      </p:sp>
      <p:sp>
        <p:nvSpPr>
          <p:cNvPr id="3" name="圆角矩形 2"/>
          <p:cNvSpPr/>
          <p:nvPr/>
        </p:nvSpPr>
        <p:spPr bwMode="auto">
          <a:xfrm>
            <a:off x="603022" y="2883393"/>
            <a:ext cx="1796916" cy="6801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注册账号</a:t>
            </a:r>
            <a:endParaRPr lang="zh-CN" altLang="en-US" sz="16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 bwMode="auto">
          <a:xfrm>
            <a:off x="3302228" y="2883377"/>
            <a:ext cx="1796916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登录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6302287" y="2883600"/>
            <a:ext cx="1846527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忘记密码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2560545" y="3030980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5373825" y="303054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2" name="右箭头 11"/>
          <p:cNvSpPr/>
          <p:nvPr/>
        </p:nvSpPr>
        <p:spPr bwMode="auto">
          <a:xfrm>
            <a:off x="8316504" y="3030946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9226839" y="2883501"/>
            <a:ext cx="1867431" cy="68019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退出登录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、填写简历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 bwMode="auto">
          <a:xfrm>
            <a:off x="2052913" y="2942100"/>
            <a:ext cx="1867431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填写简历信息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5157928" y="2941465"/>
            <a:ext cx="1879666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上传头像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4236705" y="3089551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7511109" y="3088433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8352790" y="2941320"/>
            <a:ext cx="1593215" cy="68008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预览简历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1412" y="354974"/>
            <a:ext cx="6525689" cy="511175"/>
          </a:xfrm>
        </p:spPr>
        <p:txBody>
          <a:bodyPr wrap="square"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、申请职位</a:t>
            </a:r>
            <a:endParaRPr lang="zh-CN" altLang="en-US" dirty="0" smtClean="0"/>
          </a:p>
        </p:txBody>
      </p:sp>
      <p:sp>
        <p:nvSpPr>
          <p:cNvPr id="4" name="圆角矩形 3"/>
          <p:cNvSpPr/>
          <p:nvPr/>
        </p:nvSpPr>
        <p:spPr bwMode="auto">
          <a:xfrm>
            <a:off x="2117514" y="2698895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招聘公告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4922520" y="2715895"/>
            <a:ext cx="1548765" cy="66357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招聘岗位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4049744" y="2845710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11" name="右箭头 10"/>
          <p:cNvSpPr/>
          <p:nvPr/>
        </p:nvSpPr>
        <p:spPr bwMode="auto">
          <a:xfrm>
            <a:off x="6728827" y="284634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7568490" y="2697898"/>
            <a:ext cx="1417606" cy="68019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招聘安排</a:t>
            </a:r>
            <a:endParaRPr lang="zh-CN" altLang="en-US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右箭头 2"/>
          <p:cNvSpPr/>
          <p:nvPr/>
        </p:nvSpPr>
        <p:spPr bwMode="auto">
          <a:xfrm>
            <a:off x="1346567" y="4100469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 bwMode="auto">
          <a:xfrm>
            <a:off x="2117514" y="3953020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申请职位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4840744" y="3953297"/>
            <a:ext cx="1630574" cy="6801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完成应聘</a:t>
            </a:r>
            <a:endParaRPr lang="zh-CN" altLang="en-US" sz="20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右箭头 7"/>
          <p:cNvSpPr/>
          <p:nvPr/>
        </p:nvSpPr>
        <p:spPr bwMode="auto">
          <a:xfrm>
            <a:off x="3991342" y="4101104"/>
            <a:ext cx="605385" cy="38625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dirty="0" smtClean="0">
              <a:solidFill>
                <a:prstClr val="white"/>
              </a:solidFill>
              <a:latin typeface="Impact" panose="020B0806030902050204" pitchFamily="34" charset="0"/>
              <a:cs typeface="+mn-ea"/>
              <a:sym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09395" y="1428410"/>
            <a:ext cx="6176386" cy="4001187"/>
            <a:chOff x="3007807" y="1428407"/>
            <a:chExt cx="6176386" cy="4001187"/>
          </a:xfrm>
        </p:grpSpPr>
        <p:grpSp>
          <p:nvGrpSpPr>
            <p:cNvPr id="11" name="组 1"/>
            <p:cNvGrpSpPr/>
            <p:nvPr/>
          </p:nvGrpSpPr>
          <p:grpSpPr>
            <a:xfrm>
              <a:off x="3007807" y="1428407"/>
              <a:ext cx="6176386" cy="4001187"/>
              <a:chOff x="3007807" y="1428407"/>
              <a:chExt cx="6176386" cy="4001187"/>
            </a:xfrm>
          </p:grpSpPr>
          <p:sp>
            <p:nvSpPr>
              <p:cNvPr id="13" name="Shape 598"/>
              <p:cNvSpPr/>
              <p:nvPr/>
            </p:nvSpPr>
            <p:spPr>
              <a:xfrm>
                <a:off x="4095407" y="1428407"/>
                <a:ext cx="4001187" cy="4001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6765"/>
                      <a:pt x="16766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6"/>
                      <a:pt x="4835" y="0"/>
                      <a:pt x="10800" y="0"/>
                    </a:cubicBezTo>
                    <a:cubicBezTo>
                      <a:pt x="16766" y="0"/>
                      <a:pt x="21600" y="4836"/>
                      <a:pt x="21600" y="10800"/>
                    </a:cubicBez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 w="12700">
                <a:miter lim="400000"/>
              </a:ln>
            </p:spPr>
            <p:txBody>
              <a:bodyPr lIns="19050" tIns="19050" rIns="19050" bIns="19050" anchor="ctr"/>
              <a:lstStyle/>
              <a:p>
                <a:endParaRPr sz="17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Text Placeholder 5"/>
              <p:cNvSpPr txBox="1"/>
              <p:nvPr/>
            </p:nvSpPr>
            <p:spPr>
              <a:xfrm>
                <a:off x="3007807" y="3351638"/>
                <a:ext cx="6176386" cy="1061336"/>
              </a:xfrm>
              <a:prstGeom prst="rect">
                <a:avLst/>
              </a:prstGeom>
            </p:spPr>
            <p:txBody>
              <a:bodyPr anchor="ctr"/>
              <a:lstStyle>
                <a:lvl1pPr marL="228600" marR="0" indent="-228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  <a:lvl2pPr marL="723900" marR="0" indent="-2667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2pPr>
                <a:lvl3pPr marL="1234440" marR="0" indent="-32004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3pPr>
                <a:lvl4pPr marL="1727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4pPr>
                <a:lvl5pPr marL="21844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5pPr>
                <a:lvl6pPr marL="26416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6pPr>
                <a:lvl7pPr marL="30988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7pPr>
                <a:lvl8pPr marL="35560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8pPr>
                <a:lvl9pPr marL="4013200" marR="0" indent="-355600" algn="l" defTabSz="914400" rtl="0" latinLnBrk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/>
                  <a:buChar char="•"/>
                  <a:defRPr sz="28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9pPr>
              </a:lstStyle>
              <a:p>
                <a:pPr marL="0" indent="0" algn="ctr">
                  <a:buFont typeface="Arial" panose="020B0604020202020204"/>
                  <a:buNone/>
                </a:pPr>
                <a:r>
                  <a:rPr lang="zh-CN" altLang="en-US" sz="4000" b="1" dirty="0" smtClean="0">
                    <a:solidFill>
                      <a:srgbClr val="FFFFFF"/>
                    </a:solidFill>
                  </a:rPr>
                  <a:t>操作详解</a:t>
                </a:r>
                <a:endParaRPr lang="zh-CN" altLang="en-US" sz="4000" b="1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400" y="1944000"/>
              <a:ext cx="1274400" cy="12744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9833617" y="2348230"/>
            <a:ext cx="241681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200000"/>
              </a:lnSpc>
            </a:pPr>
            <a:endParaRPr lang="en-US" altLang="zh-CN" dirty="0">
              <a:latin typeface="Calibri" panose="020F0502020204030204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Calibri" panose="020F0502020204030204" charset="0"/>
                <a:sym typeface="+mn-ea"/>
              </a:rPr>
              <a:t>1</a:t>
            </a:r>
            <a:r>
              <a:rPr lang="zh-CN" altLang="en-US" dirty="0">
                <a:latin typeface="Calibri" panose="020F0502020204030204" charset="0"/>
                <a:sym typeface="+mn-ea"/>
              </a:rPr>
              <a:t>、登录后，点击</a:t>
            </a:r>
            <a:r>
              <a:rPr lang="en-US" altLang="zh-CN" dirty="0">
                <a:latin typeface="Calibri" panose="020F0502020204030204" charset="0"/>
                <a:sym typeface="+mn-ea"/>
              </a:rPr>
              <a:t>“</a:t>
            </a:r>
            <a:r>
              <a:rPr lang="zh-CN" altLang="en-US" dirty="0">
                <a:latin typeface="Calibri" panose="020F0502020204030204" charset="0"/>
                <a:sym typeface="+mn-ea"/>
              </a:rPr>
              <a:t>社会招聘</a:t>
            </a:r>
            <a:r>
              <a:rPr lang="en-US" altLang="zh-CN" dirty="0">
                <a:latin typeface="Calibri" panose="020F0502020204030204" charset="0"/>
                <a:sym typeface="+mn-ea"/>
              </a:rPr>
              <a:t>”</a:t>
            </a:r>
            <a:endParaRPr lang="zh-CN" altLang="en-US" dirty="0">
              <a:latin typeface="Calibri" panose="020F0502020204030204" charset="0"/>
              <a:sym typeface="+mn-ea"/>
            </a:endParaRPr>
          </a:p>
          <a:p>
            <a:pPr eaLnBrk="1" hangingPunct="1">
              <a:lnSpc>
                <a:spcPct val="200000"/>
              </a:lnSpc>
            </a:pPr>
            <a:r>
              <a:rPr lang="en-US" altLang="zh-CN" dirty="0">
                <a:latin typeface="Calibri" panose="020F0502020204030204" charset="0"/>
                <a:sym typeface="+mn-ea"/>
              </a:rPr>
              <a:t>2</a:t>
            </a:r>
            <a:r>
              <a:rPr lang="zh-CN" altLang="en-US" dirty="0">
                <a:latin typeface="Calibri" panose="020F0502020204030204" charset="0"/>
                <a:sym typeface="+mn-ea"/>
              </a:rPr>
              <a:t>、进入招聘前台页面</a:t>
            </a:r>
            <a:endParaRPr lang="en-US" altLang="zh-CN" dirty="0">
              <a:latin typeface="Calibri" panose="020F0502020204030204" charset="0"/>
            </a:endParaRPr>
          </a:p>
          <a:p>
            <a:pPr eaLnBrk="1" hangingPunct="1"/>
            <a:endParaRPr lang="en-US" altLang="zh-CN" dirty="0">
              <a:latin typeface="Calibri" panose="020F0502020204030204" charset="0"/>
            </a:endParaRPr>
          </a:p>
          <a:p>
            <a:pPr eaLnBrk="1" hangingPunct="1"/>
            <a:endParaRPr lang="zh-CN" altLang="en-US"/>
          </a:p>
          <a:p>
            <a:pPr eaLnBrk="1" hangingPunct="1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70911" y="552450"/>
            <a:ext cx="23279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latin typeface="Calibri" panose="020F0502020204030204" charset="0"/>
                <a:sym typeface="+mn-ea"/>
              </a:rPr>
              <a:t>招聘前台首页</a:t>
            </a:r>
            <a:endParaRPr lang="zh-CN" altLang="en-US" sz="2800"/>
          </a:p>
        </p:txBody>
      </p:sp>
      <p:cxnSp>
        <p:nvCxnSpPr>
          <p:cNvPr id="41" name="直接连接符 40"/>
          <p:cNvCxnSpPr/>
          <p:nvPr/>
        </p:nvCxnSpPr>
        <p:spPr>
          <a:xfrm flipV="1">
            <a:off x="9833927" y="1074708"/>
            <a:ext cx="0" cy="537146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764402" y="6544945"/>
            <a:ext cx="21526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b="1">
                <a:sym typeface="+mn-ea"/>
              </a:rPr>
              <a:t>广州仁智云科技有限公司</a:t>
            </a:r>
            <a:endParaRPr lang="zh-CN" altLang="en-US" sz="1400" b="1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" y="1650365"/>
            <a:ext cx="9490710" cy="44938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650365"/>
            <a:ext cx="9519920" cy="4483735"/>
          </a:xfrm>
          <a:prstGeom prst="rect">
            <a:avLst/>
          </a:prstGeom>
        </p:spPr>
      </p:pic>
      <p:pic>
        <p:nvPicPr>
          <p:cNvPr id="5" name="图片 4" descr="hand3_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40" y="3481719"/>
            <a:ext cx="1626235" cy="171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3"/>
          <p:cNvSpPr txBox="1"/>
          <p:nvPr>
            <p:custDataLst>
              <p:tags r:id="rId1"/>
            </p:custDataLst>
          </p:nvPr>
        </p:nvSpPr>
        <p:spPr bwMode="auto">
          <a:xfrm>
            <a:off x="23291" y="2547939"/>
            <a:ext cx="218920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1500" b="1">
                <a:solidFill>
                  <a:srgbClr val="3B8D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altLang="zh-CN" sz="11500" b="1">
              <a:solidFill>
                <a:srgbClr val="3B8D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文本框 1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79108" y="3357564"/>
            <a:ext cx="671158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3B8DE9"/>
                </a:solidFill>
                <a:latin typeface="微软雅黑" panose="020B0503020204020204" charset="-122"/>
                <a:ea typeface="微软雅黑" panose="020B0503020204020204" charset="-122"/>
              </a:rPr>
              <a:t>注册</a:t>
            </a:r>
            <a:endParaRPr lang="zh-CN" altLang="en-US" sz="3600" b="1" dirty="0" smtClean="0">
              <a:solidFill>
                <a:srgbClr val="3B8DE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6" name="文本框 1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11517" y="2775583"/>
            <a:ext cx="18934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i="1" dirty="0">
                <a:solidFill>
                  <a:srgbClr val="3B8DE9"/>
                </a:solidFill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Part One</a:t>
            </a:r>
            <a:endParaRPr lang="zh-CN" altLang="en-US" sz="3200" b="1" i="1" dirty="0">
              <a:solidFill>
                <a:srgbClr val="3B8DE9"/>
              </a:solidFill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9233090">
            <a:off x="9612169" y="2454275"/>
            <a:ext cx="355693" cy="230188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5569576">
            <a:off x="9208362" y="3071754"/>
            <a:ext cx="396875" cy="457319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1" name="等腰三角形 20"/>
          <p:cNvSpPr/>
          <p:nvPr>
            <p:custDataLst>
              <p:tags r:id="rId6"/>
            </p:custDataLst>
          </p:nvPr>
        </p:nvSpPr>
        <p:spPr>
          <a:xfrm rot="21371394">
            <a:off x="8966418" y="1804988"/>
            <a:ext cx="355693" cy="230187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2" name="等腰三角形 21"/>
          <p:cNvSpPr/>
          <p:nvPr>
            <p:custDataLst>
              <p:tags r:id="rId7"/>
            </p:custDataLst>
          </p:nvPr>
        </p:nvSpPr>
        <p:spPr>
          <a:xfrm rot="12912161">
            <a:off x="10355313" y="3487739"/>
            <a:ext cx="1259744" cy="815975"/>
          </a:xfrm>
          <a:prstGeom prst="triangl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3" name="等腰三角形 22"/>
          <p:cNvSpPr/>
          <p:nvPr>
            <p:custDataLst>
              <p:tags r:id="rId8"/>
            </p:custDataLst>
          </p:nvPr>
        </p:nvSpPr>
        <p:spPr>
          <a:xfrm rot="12912161">
            <a:off x="10179584" y="3427413"/>
            <a:ext cx="1568859" cy="1014412"/>
          </a:xfrm>
          <a:prstGeom prst="triangle">
            <a:avLst/>
          </a:prstGeom>
          <a:noFill/>
          <a:ln w="12700" cap="flat" cmpd="sng" algn="ctr">
            <a:solidFill>
              <a:srgbClr val="3B8DE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 rot="9110320">
            <a:off x="11941109" y="37925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 rot="9110320">
            <a:off x="10488697" y="4295775"/>
            <a:ext cx="154558" cy="115888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 rot="9110320">
            <a:off x="10645371" y="3132139"/>
            <a:ext cx="152440" cy="115887"/>
          </a:xfrm>
          <a:prstGeom prst="ellipse">
            <a:avLst/>
          </a:prstGeom>
          <a:solidFill>
            <a:srgbClr val="3B8D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ea typeface="幼圆" panose="02010509060101010101" charset="-122"/>
            </a:endParaRPr>
          </a:p>
        </p:txBody>
      </p:sp>
      <p:sp>
        <p:nvSpPr>
          <p:cNvPr id="27" name="等腰三角形 26"/>
          <p:cNvSpPr/>
          <p:nvPr>
            <p:custDataLst>
              <p:tags r:id="rId12"/>
            </p:custDataLst>
          </p:nvPr>
        </p:nvSpPr>
        <p:spPr>
          <a:xfrm rot="18210217">
            <a:off x="8442424" y="2144695"/>
            <a:ext cx="127000" cy="146087"/>
          </a:xfrm>
          <a:prstGeom prst="triangle">
            <a:avLst/>
          </a:prstGeom>
          <a:solidFill>
            <a:srgbClr val="3B8DE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sp>
        <p:nvSpPr>
          <p:cNvPr id="28" name="等腰三角形 27"/>
          <p:cNvSpPr/>
          <p:nvPr>
            <p:custDataLst>
              <p:tags r:id="rId13"/>
            </p:custDataLst>
          </p:nvPr>
        </p:nvSpPr>
        <p:spPr>
          <a:xfrm rot="8748521">
            <a:off x="8898668" y="2314575"/>
            <a:ext cx="171494" cy="109538"/>
          </a:xfrm>
          <a:prstGeom prst="triangle">
            <a:avLst/>
          </a:prstGeom>
          <a:solidFill>
            <a:srgbClr val="3B8DE9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kern="0">
              <a:solidFill>
                <a:srgbClr val="FFC20F"/>
              </a:solidFill>
              <a:ea typeface="幼圆" panose="02010509060101010101" charset="-122"/>
            </a:endParaRPr>
          </a:p>
        </p:txBody>
      </p:sp>
      <p:cxnSp>
        <p:nvCxnSpPr>
          <p:cNvPr id="3087" name="Straight Connector 13"/>
          <p:cNvCxnSpPr>
            <a:cxnSpLocks noChangeShapeType="1"/>
          </p:cNvCxnSpPr>
          <p:nvPr>
            <p:custDataLst>
              <p:tags r:id="rId14"/>
            </p:custDataLst>
          </p:nvPr>
        </p:nvCxnSpPr>
        <p:spPr bwMode="auto">
          <a:xfrm flipH="1">
            <a:off x="0" y="4110038"/>
            <a:ext cx="8979122" cy="0"/>
          </a:xfrm>
          <a:prstGeom prst="line">
            <a:avLst/>
          </a:prstGeom>
          <a:noFill/>
          <a:ln w="19050" cap="sq" algn="ctr">
            <a:solidFill>
              <a:srgbClr val="3B8DE9"/>
            </a:solidFill>
            <a:miter lim="800000"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9160225_20*i*3"/>
  <p:tag name="KSO_WM_TEMPLATE_CATEGORY" val="custom"/>
  <p:tag name="KSO_WM_TEMPLATE_INDEX" val="9160225"/>
  <p:tag name="KSO_WM_UNIT_INDEX" val="3"/>
</p:tagLst>
</file>

<file path=ppt/tags/tag10.xml><?xml version="1.0" encoding="utf-8"?>
<p:tagLst xmlns:p="http://schemas.openxmlformats.org/presentationml/2006/main">
  <p:tag name="POCKET_APPLY_TIME" val="2019年5月22日"/>
  <p:tag name="POCKET_APPLY_TYPE" val="Slide"/>
</p:tagLst>
</file>

<file path=ppt/tags/tag11.xml><?xml version="1.0" encoding="utf-8"?>
<p:tagLst xmlns:p="http://schemas.openxmlformats.org/presentationml/2006/main">
  <p:tag name="POCKET_APPLY_TIME" val="2019年5月22日"/>
  <p:tag name="POCKET_APPLY_TYPE" val="Slide"/>
</p:tagLst>
</file>

<file path=ppt/tags/tag12.xml><?xml version="1.0" encoding="utf-8"?>
<p:tagLst xmlns:p="http://schemas.openxmlformats.org/presentationml/2006/main">
  <p:tag name="POCKET_APPLY_TIME" val="2019年5月22日"/>
  <p:tag name="POCKET_APPLY_TYPE" val="Slide"/>
</p:tagLst>
</file>

<file path=ppt/tags/tag13.xml><?xml version="1.0" encoding="utf-8"?>
<p:tagLst xmlns:p="http://schemas.openxmlformats.org/presentationml/2006/main">
  <p:tag name="POCKET_APPLY_TIME" val="2019年5月22日"/>
  <p:tag name="POCKET_APPLY_TYPE" val="Slide"/>
</p:tagLst>
</file>

<file path=ppt/tags/tag14.xml><?xml version="1.0" encoding="utf-8"?>
<p:tagLst xmlns:p="http://schemas.openxmlformats.org/presentationml/2006/main">
  <p:tag name="POCKET_APPLY_TIME" val="2019年5月22日"/>
  <p:tag name="POCKET_APPLY_TYPE" val="Slide"/>
</p:tagLst>
</file>

<file path=ppt/tags/tag15.xml><?xml version="1.0" encoding="utf-8"?>
<p:tagLst xmlns:p="http://schemas.openxmlformats.org/presentationml/2006/main">
  <p:tag name="POCKET_APPLY_TIME" val="2019年5月22日"/>
  <p:tag name="POCKET_APPLY_TYPE" val="Slide"/>
</p:tagLst>
</file>

<file path=ppt/tags/tag16.xml><?xml version="1.0" encoding="utf-8"?>
<p:tagLst xmlns:p="http://schemas.openxmlformats.org/presentationml/2006/main">
  <p:tag name="POCKET_APPLY_TIME" val="2019年5月22日"/>
  <p:tag name="POCKET_APPLY_TYPE" val="Slide"/>
</p:tagLst>
</file>

<file path=ppt/tags/tag17.xml><?xml version="1.0" encoding="utf-8"?>
<p:tagLst xmlns:p="http://schemas.openxmlformats.org/presentationml/2006/main">
  <p:tag name="POCKET_APPLY_TIME" val="2019年5月22日"/>
  <p:tag name="POCKET_APPLY_TYPE" val="Slide"/>
</p:tagLst>
</file>

<file path=ppt/tags/tag18.xml><?xml version="1.0" encoding="utf-8"?>
<p:tagLst xmlns:p="http://schemas.openxmlformats.org/presentationml/2006/main">
  <p:tag name="POCKET_APPLY_TIME" val="2019年5月22日"/>
  <p:tag name="POCKET_APPLY_TYPE" val="Slide"/>
</p:tagLst>
</file>

<file path=ppt/tags/tag19.xml><?xml version="1.0" encoding="utf-8"?>
<p:tagLst xmlns:p="http://schemas.openxmlformats.org/presentationml/2006/main">
  <p:tag name="POCKET_APPLY_TIME" val="2019年5月22日"/>
  <p:tag name="POCKET_APPLY_TYPE" val="Slide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9160225_20*i*4"/>
  <p:tag name="KSO_WM_TEMPLATE_CATEGORY" val="custom"/>
  <p:tag name="KSO_WM_TEMPLATE_INDEX" val="9160225"/>
  <p:tag name="KSO_WM_UNIT_INDEX" val="4"/>
</p:tagLst>
</file>

<file path=ppt/tags/tag2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21.xml><?xml version="1.0" encoding="utf-8"?>
<p:tagLst xmlns:p="http://schemas.openxmlformats.org/presentationml/2006/main">
  <p:tag name="POCKET_APPLY_TIME" val="2019年5月22日"/>
  <p:tag name="POCKET_APPLY_TYPE" val="Slide"/>
</p:tagLst>
</file>

<file path=ppt/tags/tag22.xml><?xml version="1.0" encoding="utf-8"?>
<p:tagLst xmlns:p="http://schemas.openxmlformats.org/presentationml/2006/main">
  <p:tag name="POCKET_APPLY_TIME" val="2019年5月22日"/>
  <p:tag name="POCKET_APPLY_TYPE" val="Slide"/>
</p:tagLst>
</file>

<file path=ppt/tags/tag23.xml><?xml version="1.0" encoding="utf-8"?>
<p:tagLst xmlns:p="http://schemas.openxmlformats.org/presentationml/2006/main">
  <p:tag name="POCKET_APPLY_TIME" val="2019年5月22日"/>
  <p:tag name="POCKET_APPLY_TYPE" val="Slide"/>
</p:tagLst>
</file>

<file path=ppt/tags/tag24.xml><?xml version="1.0" encoding="utf-8"?>
<p:tagLst xmlns:p="http://schemas.openxmlformats.org/presentationml/2006/main">
  <p:tag name="POCKET_APPLY_TIME" val="2019年5月22日"/>
  <p:tag name="POCKET_APPLY_TYPE" val="Slide"/>
</p:tagLst>
</file>

<file path=ppt/tags/tag25.xml><?xml version="1.0" encoding="utf-8"?>
<p:tagLst xmlns:p="http://schemas.openxmlformats.org/presentationml/2006/main">
  <p:tag name="POCKET_APPLY_TIME" val="2019年5月22日"/>
  <p:tag name="POCKET_APPLY_TYPE" val="Slide"/>
</p:tagLst>
</file>

<file path=ppt/tags/tag26.xml><?xml version="1.0" encoding="utf-8"?>
<p:tagLst xmlns:p="http://schemas.openxmlformats.org/presentationml/2006/main">
  <p:tag name="POCKET_APPLY_TIME" val="2019年5月22日"/>
  <p:tag name="POCKET_APPLY_TYPE" val="Slide"/>
</p:tagLst>
</file>

<file path=ppt/tags/tag27.xml><?xml version="1.0" encoding="utf-8"?>
<p:tagLst xmlns:p="http://schemas.openxmlformats.org/presentationml/2006/main">
  <p:tag name="POCKET_APPLY_TIME" val="2019年5月22日"/>
  <p:tag name="POCKET_APPLY_TYPE" val="Slide"/>
</p:tagLst>
</file>

<file path=ppt/tags/tag28.xml><?xml version="1.0" encoding="utf-8"?>
<p:tagLst xmlns:p="http://schemas.openxmlformats.org/presentationml/2006/main">
  <p:tag name="POCKET_APPLY_TIME" val="2019年5月22日"/>
  <p:tag name="POCKET_APPLY_TYPE" val="Slide"/>
</p:tagLst>
</file>

<file path=ppt/tags/tag29.xml><?xml version="1.0" encoding="utf-8"?>
<p:tagLst xmlns:p="http://schemas.openxmlformats.org/presentationml/2006/main">
  <p:tag name="POCKET_APPLY_TIME" val="2019年5月22日"/>
  <p:tag name="POCKET_APPLY_TYPE" val="Slide"/>
</p:tagLst>
</file>

<file path=ppt/tags/tag3.xml><?xml version="1.0" encoding="utf-8"?>
<p:tagLst xmlns:p="http://schemas.openxmlformats.org/presentationml/2006/main">
  <p:tag name="KSO_WM_TAG_VERSION" val="1.0"/>
  <p:tag name="KSO_WM_TEMPLATE_CATEGORY" val="custom"/>
  <p:tag name="KSO_WM_TEMPLATE_INDEX" val="160545"/>
</p:tagLst>
</file>

<file path=ppt/tags/tag30.xml><?xml version="1.0" encoding="utf-8"?>
<p:tagLst xmlns:p="http://schemas.openxmlformats.org/presentationml/2006/main">
  <p:tag name="POCKET_APPLY_TIME" val="2019年5月22日"/>
  <p:tag name="POCKET_APPLY_TYPE" val="Slide"/>
</p:tagLst>
</file>

<file path=ppt/tags/tag31.xml><?xml version="1.0" encoding="utf-8"?>
<p:tagLst xmlns:p="http://schemas.openxmlformats.org/presentationml/2006/main">
  <p:tag name="POCKET_APPLY_TIME" val="2019年5月22日"/>
  <p:tag name="POCKET_APPLY_TYPE" val="Slide"/>
</p:tagLst>
</file>

<file path=ppt/tags/tag32.xml><?xml version="1.0" encoding="utf-8"?>
<p:tagLst xmlns:p="http://schemas.openxmlformats.org/presentationml/2006/main">
  <p:tag name="POCKET_APPLY_TIME" val="2019年5月22日"/>
  <p:tag name="POCKET_APPLY_TYPE" val="Slide"/>
</p:tagLst>
</file>

<file path=ppt/tags/tag33.xml><?xml version="1.0" encoding="utf-8"?>
<p:tagLst xmlns:p="http://schemas.openxmlformats.org/presentationml/2006/main">
  <p:tag name="POCKET_APPLY_TIME" val="2019年5月22日"/>
  <p:tag name="POCKET_APPLY_TYPE" val="Slide"/>
</p:tagLst>
</file>

<file path=ppt/tags/tag34.xml><?xml version="1.0" encoding="utf-8"?>
<p:tagLst xmlns:p="http://schemas.openxmlformats.org/presentationml/2006/main">
  <p:tag name="POCKET_APPLY_TIME" val="2019年5月22日"/>
  <p:tag name="POCKET_APPLY_TYPE" val="Slide"/>
</p:tagLst>
</file>

<file path=ppt/tags/tag35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36.xml><?xml version="1.0" encoding="utf-8"?>
<p:tagLst xmlns:p="http://schemas.openxmlformats.org/presentationml/2006/main">
  <p:tag name="POCKET_APPLY_TIME" val="2019年5月22日"/>
  <p:tag name="POCKET_APPLY_TYPE" val="Slide"/>
</p:tagLst>
</file>

<file path=ppt/tags/tag37.xml><?xml version="1.0" encoding="utf-8"?>
<p:tagLst xmlns:p="http://schemas.openxmlformats.org/presentationml/2006/main">
  <p:tag name="POCKET_APPLY_TIME" val="2019年5月22日"/>
  <p:tag name="POCKET_APPLY_TYPE" val="Slide"/>
</p:tagLst>
</file>

<file path=ppt/tags/tag38.xml><?xml version="1.0" encoding="utf-8"?>
<p:tagLst xmlns:p="http://schemas.openxmlformats.org/presentationml/2006/main">
  <p:tag name="POCKET_APPLY_TIME" val="2019年5月22日"/>
  <p:tag name="POCKET_APPLY_TYPE" val="Slide"/>
</p:tagLst>
</file>

<file path=ppt/tags/tag39.xml><?xml version="1.0" encoding="utf-8"?>
<p:tagLst xmlns:p="http://schemas.openxmlformats.org/presentationml/2006/main">
  <p:tag name="POCKET_APPLY_TIME" val="2019年5月22日"/>
  <p:tag name="POCKET_APPLY_TYPE" val="Slide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160545"/>
</p:tagLst>
</file>

<file path=ppt/tags/tag40.xml><?xml version="1.0" encoding="utf-8"?>
<p:tagLst xmlns:p="http://schemas.openxmlformats.org/presentationml/2006/main">
  <p:tag name="POCKET_APPLY_TIME" val="2019年5月22日"/>
  <p:tag name="POCKET_APPLY_TYPE" val="Slide"/>
</p:tagLst>
</file>

<file path=ppt/tags/tag41.xml><?xml version="1.0" encoding="utf-8"?>
<p:tagLst xmlns:p="http://schemas.openxmlformats.org/presentationml/2006/main">
  <p:tag name="POCKET_APPLY_TIME" val="2019年5月22日"/>
  <p:tag name="POCKET_APPLY_TYPE" val="Slide"/>
</p:tagLst>
</file>

<file path=ppt/tags/tag42.xml><?xml version="1.0" encoding="utf-8"?>
<p:tagLst xmlns:p="http://schemas.openxmlformats.org/presentationml/2006/main">
  <p:tag name="POCKET_APPLY_TIME" val="2019年5月22日"/>
  <p:tag name="POCKET_APPLY_TYPE" val="Slide"/>
</p:tagLst>
</file>

<file path=ppt/tags/tag43.xml><?xml version="1.0" encoding="utf-8"?>
<p:tagLst xmlns:p="http://schemas.openxmlformats.org/presentationml/2006/main">
  <p:tag name="POCKET_APPLY_TIME" val="2019年5月22日"/>
  <p:tag name="POCKET_APPLY_TYPE" val="Slide"/>
</p:tagLst>
</file>

<file path=ppt/tags/tag44.xml><?xml version="1.0" encoding="utf-8"?>
<p:tagLst xmlns:p="http://schemas.openxmlformats.org/presentationml/2006/main">
  <p:tag name="POCKET_APPLY_TIME" val="2019年5月22日"/>
  <p:tag name="POCKET_APPLY_TYPE" val="Slide"/>
</p:tagLst>
</file>

<file path=ppt/tags/tag45.xml><?xml version="1.0" encoding="utf-8"?>
<p:tagLst xmlns:p="http://schemas.openxmlformats.org/presentationml/2006/main">
  <p:tag name="POCKET_APPLY_TIME" val="2019年5月22日"/>
  <p:tag name="POCKET_APPLY_TYPE" val="Slide"/>
</p:tagLst>
</file>

<file path=ppt/tags/tag46.xml><?xml version="1.0" encoding="utf-8"?>
<p:tagLst xmlns:p="http://schemas.openxmlformats.org/presentationml/2006/main">
  <p:tag name="POCKET_APPLY_TIME" val="2019年5月22日"/>
  <p:tag name="POCKET_APPLY_TYPE" val="Slide"/>
</p:tagLst>
</file>

<file path=ppt/tags/tag47.xml><?xml version="1.0" encoding="utf-8"?>
<p:tagLst xmlns:p="http://schemas.openxmlformats.org/presentationml/2006/main">
  <p:tag name="POCKET_APPLY_TIME" val="2019年5月22日"/>
  <p:tag name="POCKET_APPLY_TYPE" val="Slide"/>
</p:tagLst>
</file>

<file path=ppt/tags/tag48.xml><?xml version="1.0" encoding="utf-8"?>
<p:tagLst xmlns:p="http://schemas.openxmlformats.org/presentationml/2006/main">
  <p:tag name="POCKET_APPLY_TIME" val="2019年5月22日"/>
  <p:tag name="POCKET_APPLY_TYPE" val="Slide"/>
</p:tagLst>
</file>

<file path=ppt/tags/tag49.xml><?xml version="1.0" encoding="utf-8"?>
<p:tagLst xmlns:p="http://schemas.openxmlformats.org/presentationml/2006/main">
  <p:tag name="POCKET_APPLY_TIME" val="2019年5月22日"/>
  <p:tag name="POCKET_APPLY_TYPE" val="Slide"/>
</p:tagLst>
</file>

<file path=ppt/tags/tag5.xml><?xml version="1.0" encoding="utf-8"?>
<p:tagLst xmlns:p="http://schemas.openxmlformats.org/presentationml/2006/main">
  <p:tag name="KSO_WM_TEMPLATE_THUMBS_INDEX" val="1、4、5、10、12、16、19、23、27、28、29"/>
  <p:tag name="KSO_WM_TEMPLATE_CATEGORY" val="custom"/>
  <p:tag name="KSO_WM_TEMPLATE_INDEX" val="160545"/>
  <p:tag name="KSO_WM_TAG_VERSION" val="1.0"/>
  <p:tag name="KSO_WM_SLIDE_ID" val="custom160545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SLIDE_MODEL_TYPE" val="cover"/>
</p:tagLst>
</file>

<file path=ppt/tags/tag5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51.xml><?xml version="1.0" encoding="utf-8"?>
<p:tagLst xmlns:p="http://schemas.openxmlformats.org/presentationml/2006/main">
  <p:tag name="POCKET_APPLY_TIME" val="2019年5月22日"/>
  <p:tag name="POCKET_APPLY_TYPE" val="Slide"/>
</p:tagLst>
</file>

<file path=ppt/tags/tag52.xml><?xml version="1.0" encoding="utf-8"?>
<p:tagLst xmlns:p="http://schemas.openxmlformats.org/presentationml/2006/main">
  <p:tag name="POCKET_APPLY_TIME" val="2019年5月22日"/>
  <p:tag name="POCKET_APPLY_TYPE" val="Slide"/>
</p:tagLst>
</file>

<file path=ppt/tags/tag53.xml><?xml version="1.0" encoding="utf-8"?>
<p:tagLst xmlns:p="http://schemas.openxmlformats.org/presentationml/2006/main">
  <p:tag name="POCKET_APPLY_TIME" val="2019年5月22日"/>
  <p:tag name="POCKET_APPLY_TYPE" val="Slide"/>
</p:tagLst>
</file>

<file path=ppt/tags/tag54.xml><?xml version="1.0" encoding="utf-8"?>
<p:tagLst xmlns:p="http://schemas.openxmlformats.org/presentationml/2006/main">
  <p:tag name="POCKET_APPLY_TIME" val="2019年5月22日"/>
  <p:tag name="POCKET_APPLY_TYPE" val="Slide"/>
</p:tagLst>
</file>

<file path=ppt/tags/tag55.xml><?xml version="1.0" encoding="utf-8"?>
<p:tagLst xmlns:p="http://schemas.openxmlformats.org/presentationml/2006/main">
  <p:tag name="POCKET_APPLY_TIME" val="2019年5月22日"/>
  <p:tag name="POCKET_APPLY_TYPE" val="Slide"/>
</p:tagLst>
</file>

<file path=ppt/tags/tag56.xml><?xml version="1.0" encoding="utf-8"?>
<p:tagLst xmlns:p="http://schemas.openxmlformats.org/presentationml/2006/main">
  <p:tag name="POCKET_APPLY_TIME" val="2019年5月22日"/>
  <p:tag name="POCKET_APPLY_TYPE" val="Slide"/>
</p:tagLst>
</file>

<file path=ppt/tags/tag57.xml><?xml version="1.0" encoding="utf-8"?>
<p:tagLst xmlns:p="http://schemas.openxmlformats.org/presentationml/2006/main">
  <p:tag name="POCKET_APPLY_TIME" val="2019年5月22日"/>
  <p:tag name="POCKET_APPLY_TYPE" val="Slide"/>
</p:tagLst>
</file>

<file path=ppt/tags/tag58.xml><?xml version="1.0" encoding="utf-8"?>
<p:tagLst xmlns:p="http://schemas.openxmlformats.org/presentationml/2006/main">
  <p:tag name="POCKET_APPLY_TIME" val="2019年5月22日"/>
  <p:tag name="POCKET_APPLY_TYPE" val="Slide"/>
</p:tagLst>
</file>

<file path=ppt/tags/tag59.xml><?xml version="1.0" encoding="utf-8"?>
<p:tagLst xmlns:p="http://schemas.openxmlformats.org/presentationml/2006/main">
  <p:tag name="POCKET_APPLY_TIME" val="2019年5月22日"/>
  <p:tag name="POCKET_APPLY_TYPE" val="Slide"/>
</p:tagLst>
</file>

<file path=ppt/tags/tag6.xml><?xml version="1.0" encoding="utf-8"?>
<p:tagLst xmlns:p="http://schemas.openxmlformats.org/presentationml/2006/main">
  <p:tag name="POCKET_APPLY_TIME" val="2019年5月22日"/>
  <p:tag name="POCKET_APPLY_TYPE" val="Slide"/>
</p:tagLst>
</file>

<file path=ppt/tags/tag60.xml><?xml version="1.0" encoding="utf-8"?>
<p:tagLst xmlns:p="http://schemas.openxmlformats.org/presentationml/2006/main">
  <p:tag name="POCKET_APPLY_TIME" val="2019年5月22日"/>
  <p:tag name="POCKET_APPLY_TYPE" val="Slide"/>
</p:tagLst>
</file>

<file path=ppt/tags/tag61.xml><?xml version="1.0" encoding="utf-8"?>
<p:tagLst xmlns:p="http://schemas.openxmlformats.org/presentationml/2006/main">
  <p:tag name="POCKET_APPLY_TIME" val="2019年5月22日"/>
  <p:tag name="POCKET_APPLY_TYPE" val="Slide"/>
</p:tagLst>
</file>

<file path=ppt/tags/tag62.xml><?xml version="1.0" encoding="utf-8"?>
<p:tagLst xmlns:p="http://schemas.openxmlformats.org/presentationml/2006/main">
  <p:tag name="POCKET_APPLY_TIME" val="2019年5月22日"/>
  <p:tag name="POCKET_APPLY_TYPE" val="Slide"/>
</p:tagLst>
</file>

<file path=ppt/tags/tag63.xml><?xml version="1.0" encoding="utf-8"?>
<p:tagLst xmlns:p="http://schemas.openxmlformats.org/presentationml/2006/main">
  <p:tag name="POCKET_APPLY_TIME" val="2019年5月22日"/>
  <p:tag name="POCKET_APPLY_TYPE" val="Slide"/>
</p:tagLst>
</file>

<file path=ppt/tags/tag64.xml><?xml version="1.0" encoding="utf-8"?>
<p:tagLst xmlns:p="http://schemas.openxmlformats.org/presentationml/2006/main">
  <p:tag name="POCKET_APPLY_TIME" val="2019年5月22日"/>
  <p:tag name="POCKET_APPLY_TYPE" val="Slide"/>
</p:tagLst>
</file>

<file path=ppt/tags/tag65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66.xml><?xml version="1.0" encoding="utf-8"?>
<p:tagLst xmlns:p="http://schemas.openxmlformats.org/presentationml/2006/main">
  <p:tag name="POCKET_APPLY_TIME" val="2019年5月22日"/>
  <p:tag name="POCKET_APPLY_TYPE" val="Slide"/>
</p:tagLst>
</file>

<file path=ppt/tags/tag67.xml><?xml version="1.0" encoding="utf-8"?>
<p:tagLst xmlns:p="http://schemas.openxmlformats.org/presentationml/2006/main">
  <p:tag name="POCKET_APPLY_TIME" val="2019年5月22日"/>
  <p:tag name="POCKET_APPLY_TYPE" val="Slide"/>
</p:tagLst>
</file>

<file path=ppt/tags/tag68.xml><?xml version="1.0" encoding="utf-8"?>
<p:tagLst xmlns:p="http://schemas.openxmlformats.org/presentationml/2006/main">
  <p:tag name="POCKET_APPLY_TIME" val="2019年5月22日"/>
  <p:tag name="POCKET_APPLY_TYPE" val="Slide"/>
</p:tagLst>
</file>

<file path=ppt/tags/tag69.xml><?xml version="1.0" encoding="utf-8"?>
<p:tagLst xmlns:p="http://schemas.openxmlformats.org/presentationml/2006/main">
  <p:tag name="POCKET_APPLY_TIME" val="2019年5月22日"/>
  <p:tag name="POCKET_APPLY_TYPE" val="Slide"/>
</p:tagLst>
</file>

<file path=ppt/tags/tag7.xml><?xml version="1.0" encoding="utf-8"?>
<p:tagLst xmlns:p="http://schemas.openxmlformats.org/presentationml/2006/main">
  <p:tag name="POCKET_APPLY_TIME" val="2019年5月22日"/>
  <p:tag name="POCKET_APPLY_TYPE" val="Slide"/>
</p:tagLst>
</file>

<file path=ppt/tags/tag70.xml><?xml version="1.0" encoding="utf-8"?>
<p:tagLst xmlns:p="http://schemas.openxmlformats.org/presentationml/2006/main">
  <p:tag name="POCKET_APPLY_TIME" val="2019年5月22日"/>
  <p:tag name="POCKET_APPLY_TYPE" val="Slide"/>
</p:tagLst>
</file>

<file path=ppt/tags/tag71.xml><?xml version="1.0" encoding="utf-8"?>
<p:tagLst xmlns:p="http://schemas.openxmlformats.org/presentationml/2006/main">
  <p:tag name="POCKET_APPLY_TIME" val="2019年5月22日"/>
  <p:tag name="POCKET_APPLY_TYPE" val="Slide"/>
</p:tagLst>
</file>

<file path=ppt/tags/tag72.xml><?xml version="1.0" encoding="utf-8"?>
<p:tagLst xmlns:p="http://schemas.openxmlformats.org/presentationml/2006/main">
  <p:tag name="POCKET_APPLY_TIME" val="2019年5月22日"/>
  <p:tag name="POCKET_APPLY_TYPE" val="Slide"/>
</p:tagLst>
</file>

<file path=ppt/tags/tag73.xml><?xml version="1.0" encoding="utf-8"?>
<p:tagLst xmlns:p="http://schemas.openxmlformats.org/presentationml/2006/main">
  <p:tag name="POCKET_APPLY_TIME" val="2019年5月22日"/>
  <p:tag name="POCKET_APPLY_TYPE" val="Slide"/>
</p:tagLst>
</file>

<file path=ppt/tags/tag74.xml><?xml version="1.0" encoding="utf-8"?>
<p:tagLst xmlns:p="http://schemas.openxmlformats.org/presentationml/2006/main">
  <p:tag name="POCKET_APPLY_TIME" val="2019年5月22日"/>
  <p:tag name="POCKET_APPLY_TYPE" val="Slide"/>
</p:tagLst>
</file>

<file path=ppt/tags/tag75.xml><?xml version="1.0" encoding="utf-8"?>
<p:tagLst xmlns:p="http://schemas.openxmlformats.org/presentationml/2006/main">
  <p:tag name="POCKET_APPLY_TIME" val="2019年5月22日"/>
  <p:tag name="POCKET_APPLY_TYPE" val="Slide"/>
</p:tagLst>
</file>

<file path=ppt/tags/tag76.xml><?xml version="1.0" encoding="utf-8"?>
<p:tagLst xmlns:p="http://schemas.openxmlformats.org/presentationml/2006/main">
  <p:tag name="POCKET_APPLY_TIME" val="2019年5月22日"/>
  <p:tag name="POCKET_APPLY_TYPE" val="Slide"/>
</p:tagLst>
</file>

<file path=ppt/tags/tag77.xml><?xml version="1.0" encoding="utf-8"?>
<p:tagLst xmlns:p="http://schemas.openxmlformats.org/presentationml/2006/main">
  <p:tag name="POCKET_APPLY_TIME" val="2019年5月22日"/>
  <p:tag name="POCKET_APPLY_TYPE" val="Slide"/>
</p:tagLst>
</file>

<file path=ppt/tags/tag78.xml><?xml version="1.0" encoding="utf-8"?>
<p:tagLst xmlns:p="http://schemas.openxmlformats.org/presentationml/2006/main">
  <p:tag name="POCKET_APPLY_TIME" val="2019年5月22日"/>
  <p:tag name="POCKET_APPLY_TYPE" val="Slide"/>
</p:tagLst>
</file>

<file path=ppt/tags/tag79.xml><?xml version="1.0" encoding="utf-8"?>
<p:tagLst xmlns:p="http://schemas.openxmlformats.org/presentationml/2006/main">
  <p:tag name="POCKET_APPLY_TIME" val="2019年5月22日"/>
  <p:tag name="POCKET_APPLY_TYPE" val="Slide"/>
</p:tagLst>
</file>

<file path=ppt/tags/tag8.xml><?xml version="1.0" encoding="utf-8"?>
<p:tagLst xmlns:p="http://schemas.openxmlformats.org/presentationml/2006/main">
  <p:tag name="POCKET_APPLY_TIME" val="2019年5月22日"/>
  <p:tag name="POCKET_APPLY_TYPE" val="Slide"/>
</p:tagLst>
</file>

<file path=ppt/tags/tag80.xml><?xml version="1.0" encoding="utf-8"?>
<p:tagLst xmlns:p="http://schemas.openxmlformats.org/presentationml/2006/main">
  <p:tag name="RESOURCELIBID_SLIDE" val="307759"/>
  <p:tag name="RESOURCELIB_SLIDETYPE" val="12"/>
  <p:tag name="POCKET_APPLY_TIME" val="2019年5月22日"/>
  <p:tag name="POCKET_APPLY_TYPE" val="Slide"/>
</p:tagLst>
</file>

<file path=ppt/tags/tag9.xml><?xml version="1.0" encoding="utf-8"?>
<p:tagLst xmlns:p="http://schemas.openxmlformats.org/presentationml/2006/main">
  <p:tag name="POCKET_APPLY_TIME" val="2019年5月22日"/>
  <p:tag name="POCKET_APPLY_TYPE" val="Slide"/>
</p:tagLst>
</file>

<file path=ppt/theme/theme1.xml><?xml version="1.0" encoding="utf-8"?>
<a:theme xmlns:a="http://schemas.openxmlformats.org/drawingml/2006/main" name="1_自定义设计方案">
  <a:themeElements>
    <a:clrScheme name="自定义 13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A3CD39"/>
      </a:accent1>
      <a:accent2>
        <a:srgbClr val="E46633"/>
      </a:accent2>
      <a:accent3>
        <a:srgbClr val="E5355B"/>
      </a:accent3>
      <a:accent4>
        <a:srgbClr val="52C0A5"/>
      </a:accent4>
      <a:accent5>
        <a:srgbClr val="A3CD39"/>
      </a:accent5>
      <a:accent6>
        <a:srgbClr val="E46633"/>
      </a:accent6>
      <a:hlink>
        <a:srgbClr val="E5355B"/>
      </a:hlink>
      <a:folHlink>
        <a:srgbClr val="52C0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98033"/>
        </a:solidFill>
        <a:ln w="38100">
          <a:noFill/>
        </a:ln>
        <a:effectLst>
          <a:outerShdw blurRad="203200" dist="88900" dir="8100000" sx="102000" sy="102000" algn="tr" rotWithShape="0">
            <a:prstClr val="black">
              <a:alpha val="30000"/>
            </a:prstClr>
          </a:outerShdw>
        </a:effectLst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2800" dirty="0" smtClean="0">
            <a:latin typeface="Impact" panose="020B0806030902050204" pitchFamily="34" charset="0"/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98033"/>
        </a:solidFill>
        <a:ln w="38100">
          <a:noFill/>
        </a:ln>
        <a:effectLst>
          <a:outerShdw blurRad="203200" dist="88900" dir="8100000" sx="102000" sy="102000" algn="tr" rotWithShape="0">
            <a:prstClr val="black">
              <a:alpha val="30000"/>
            </a:prstClr>
          </a:outerShdw>
        </a:effectLst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2800" dirty="0" smtClean="0">
            <a:latin typeface="Impact" panose="020B0806030902050204" pitchFamily="34" charset="0"/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自定义设计方案">
  <a:themeElements>
    <a:clrScheme name="自定义 13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A3CD39"/>
      </a:accent1>
      <a:accent2>
        <a:srgbClr val="E46633"/>
      </a:accent2>
      <a:accent3>
        <a:srgbClr val="E5355B"/>
      </a:accent3>
      <a:accent4>
        <a:srgbClr val="52C0A5"/>
      </a:accent4>
      <a:accent5>
        <a:srgbClr val="A3CD39"/>
      </a:accent5>
      <a:accent6>
        <a:srgbClr val="E46633"/>
      </a:accent6>
      <a:hlink>
        <a:srgbClr val="E5355B"/>
      </a:hlink>
      <a:folHlink>
        <a:srgbClr val="52C0A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A000120141119A01PPBG">
  <a:themeElements>
    <a:clrScheme name="160545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046FB6"/>
      </a:accent1>
      <a:accent2>
        <a:srgbClr val="22B1DE"/>
      </a:accent2>
      <a:accent3>
        <a:srgbClr val="5D76BA"/>
      </a:accent3>
      <a:accent4>
        <a:srgbClr val="EAB200"/>
      </a:accent4>
      <a:accent5>
        <a:srgbClr val="C00000"/>
      </a:accent5>
      <a:accent6>
        <a:srgbClr val="AFB2B4"/>
      </a:accent6>
      <a:hlink>
        <a:srgbClr val="00B0F0"/>
      </a:hlink>
      <a:folHlink>
        <a:srgbClr val="AFB2B4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968</Words>
  <Application>WPS 演示</Application>
  <PresentationFormat>自定义</PresentationFormat>
  <Paragraphs>192</Paragraphs>
  <Slides>25</Slides>
  <Notes>72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25</vt:i4>
      </vt:variant>
    </vt:vector>
  </HeadingPairs>
  <TitlesOfParts>
    <vt:vector size="56" baseType="lpstr">
      <vt:lpstr>Arial</vt:lpstr>
      <vt:lpstr>宋体</vt:lpstr>
      <vt:lpstr>Wingdings</vt:lpstr>
      <vt:lpstr>Calibri</vt:lpstr>
      <vt:lpstr>Calibri Light</vt:lpstr>
      <vt:lpstr>Segoe UI</vt:lpstr>
      <vt:lpstr>Segoe UI</vt:lpstr>
      <vt:lpstr>Agency FB</vt:lpstr>
      <vt:lpstr>Adobe 宋体 Std L</vt:lpstr>
      <vt:lpstr>微软雅黑</vt:lpstr>
      <vt:lpstr>Impact</vt:lpstr>
      <vt:lpstr>Calibri</vt:lpstr>
      <vt:lpstr>Arial</vt:lpstr>
      <vt:lpstr>Gulim</vt:lpstr>
      <vt:lpstr>黑体</vt:lpstr>
      <vt:lpstr>华文细黑</vt:lpstr>
      <vt:lpstr>Meiryo UI</vt:lpstr>
      <vt:lpstr>幼圆</vt:lpstr>
      <vt:lpstr>Arial Unicode MS</vt:lpstr>
      <vt:lpstr>等线</vt:lpstr>
      <vt:lpstr>等线 Light</vt:lpstr>
      <vt:lpstr>Malgun Gothic</vt:lpstr>
      <vt:lpstr>1_自定义设计方案</vt:lpstr>
      <vt:lpstr>2_Office 主题​​</vt:lpstr>
      <vt:lpstr>3_Office 主题​​</vt:lpstr>
      <vt:lpstr>2_Office 主题</vt:lpstr>
      <vt:lpstr>3_Office 主题</vt:lpstr>
      <vt:lpstr>4_Office 主题</vt:lpstr>
      <vt:lpstr>5_Office 主题</vt:lpstr>
      <vt:lpstr>2_自定义设计方案</vt:lpstr>
      <vt:lpstr>A000120141119A01PPBG</vt:lpstr>
      <vt:lpstr>PowerPoint 演示文稿</vt:lpstr>
      <vt:lpstr>应聘过程</vt:lpstr>
      <vt:lpstr>PowerPoint 演示文稿</vt:lpstr>
      <vt:lpstr>1、注册</vt:lpstr>
      <vt:lpstr>2、填写简历</vt:lpstr>
      <vt:lpstr>3、申请职位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钟倩怡</cp:lastModifiedBy>
  <cp:revision>6206</cp:revision>
  <dcterms:created xsi:type="dcterms:W3CDTF">2012-10-07T00:28:00Z</dcterms:created>
  <dcterms:modified xsi:type="dcterms:W3CDTF">2025-01-20T02:57:06Z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2052-11.8.6.9023</vt:lpwstr>
  </property>
</Properties>
</file>