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3" r:id="rId4"/>
    <p:sldId id="265" r:id="rId6"/>
    <p:sldId id="266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熊仪_aYju7RJj" initials="熊" lastIdx="0" clrIdx="0"/>
  <p:cmAuthor id="1" name="哒哒 熊猫" initials="哒哒" lastIdx="1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17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-14605" y="-14605"/>
            <a:ext cx="6006465" cy="6897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59" h="10862">
                <a:moveTo>
                  <a:pt x="0" y="0"/>
                </a:moveTo>
                <a:lnTo>
                  <a:pt x="7595" y="0"/>
                </a:lnTo>
                <a:lnTo>
                  <a:pt x="7612" y="22"/>
                </a:lnTo>
                <a:cubicBezTo>
                  <a:pt x="8770" y="1514"/>
                  <a:pt x="9459" y="3388"/>
                  <a:pt x="9459" y="5423"/>
                </a:cubicBezTo>
                <a:cubicBezTo>
                  <a:pt x="9459" y="7458"/>
                  <a:pt x="8770" y="9332"/>
                  <a:pt x="7612" y="10824"/>
                </a:cubicBezTo>
                <a:lnTo>
                  <a:pt x="7582" y="10862"/>
                </a:lnTo>
                <a:lnTo>
                  <a:pt x="0" y="108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 rot="16200000">
            <a:off x="-1402080" y="1361440"/>
            <a:ext cx="6894830" cy="411988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858" h="6488">
                <a:moveTo>
                  <a:pt x="0" y="0"/>
                </a:moveTo>
                <a:lnTo>
                  <a:pt x="10858" y="0"/>
                </a:lnTo>
                <a:lnTo>
                  <a:pt x="10858" y="2789"/>
                </a:lnTo>
                <a:lnTo>
                  <a:pt x="10834" y="2850"/>
                </a:lnTo>
                <a:cubicBezTo>
                  <a:pt x="9962" y="4984"/>
                  <a:pt x="7865" y="6488"/>
                  <a:pt x="5417" y="6488"/>
                </a:cubicBezTo>
                <a:cubicBezTo>
                  <a:pt x="2982" y="6488"/>
                  <a:pt x="895" y="5001"/>
                  <a:pt x="15" y="2885"/>
                </a:cubicBezTo>
                <a:lnTo>
                  <a:pt x="0" y="284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1524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4"/>
            </p:custDataLst>
          </p:nvPr>
        </p:nvSpPr>
        <p:spPr>
          <a:xfrm rot="16200000">
            <a:off x="-1342039" y="2313346"/>
            <a:ext cx="4864351" cy="223107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660" h="3514">
                <a:moveTo>
                  <a:pt x="0" y="0"/>
                </a:moveTo>
                <a:lnTo>
                  <a:pt x="7660" y="0"/>
                </a:lnTo>
                <a:lnTo>
                  <a:pt x="7659" y="14"/>
                </a:lnTo>
                <a:cubicBezTo>
                  <a:pt x="7485" y="1975"/>
                  <a:pt x="5837" y="3514"/>
                  <a:pt x="3830" y="3514"/>
                </a:cubicBezTo>
                <a:cubicBezTo>
                  <a:pt x="1822" y="3514"/>
                  <a:pt x="173" y="1974"/>
                  <a:pt x="1" y="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5"/>
            </p:custDataLst>
          </p:nvPr>
        </p:nvSpPr>
        <p:spPr>
          <a:xfrm rot="10800000">
            <a:off x="5155565" y="3855720"/>
            <a:ext cx="5383530" cy="111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11197590" y="3002915"/>
            <a:ext cx="215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7"/>
            </p:custDataLst>
          </p:nvPr>
        </p:nvCxnSpPr>
        <p:spPr>
          <a:xfrm>
            <a:off x="11305540" y="1934210"/>
            <a:ext cx="0" cy="59499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11305540" y="3476625"/>
            <a:ext cx="0" cy="63690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>
            <a:off x="10027285" y="4343400"/>
            <a:ext cx="538480" cy="53848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1" name="椭圆 20"/>
          <p:cNvSpPr/>
          <p:nvPr>
            <p:custDataLst>
              <p:tags r:id="rId10"/>
            </p:custDataLst>
          </p:nvPr>
        </p:nvSpPr>
        <p:spPr>
          <a:xfrm>
            <a:off x="10133965" y="4450080"/>
            <a:ext cx="325120" cy="325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0" name="向下箭头"/>
          <p:cNvSpPr/>
          <p:nvPr>
            <p:custDataLst>
              <p:tags r:id="rId11"/>
            </p:custDataLst>
          </p:nvPr>
        </p:nvSpPr>
        <p:spPr>
          <a:xfrm>
            <a:off x="10238105" y="4542790"/>
            <a:ext cx="118745" cy="139700"/>
          </a:xfrm>
          <a:custGeom>
            <a:avLst/>
            <a:gdLst>
              <a:gd name="connsiteX0" fmla="*/ 222512 w 477622"/>
              <a:gd name="connsiteY0" fmla="*/ 0 h 559381"/>
              <a:gd name="connsiteX1" fmla="*/ 258512 w 477622"/>
              <a:gd name="connsiteY1" fmla="*/ 0 h 559381"/>
              <a:gd name="connsiteX2" fmla="*/ 258512 w 477622"/>
              <a:gd name="connsiteY2" fmla="*/ 488296 h 559381"/>
              <a:gd name="connsiteX3" fmla="*/ 452168 w 477622"/>
              <a:gd name="connsiteY3" fmla="*/ 294641 h 559381"/>
              <a:gd name="connsiteX4" fmla="*/ 477622 w 477622"/>
              <a:gd name="connsiteY4" fmla="*/ 320096 h 559381"/>
              <a:gd name="connsiteX5" fmla="*/ 264266 w 477622"/>
              <a:gd name="connsiteY5" fmla="*/ 533452 h 559381"/>
              <a:gd name="connsiteX6" fmla="*/ 264740 w 477622"/>
              <a:gd name="connsiteY6" fmla="*/ 533926 h 559381"/>
              <a:gd name="connsiteX7" fmla="*/ 239284 w 477622"/>
              <a:gd name="connsiteY7" fmla="*/ 559381 h 559381"/>
              <a:gd name="connsiteX8" fmla="*/ 238812 w 477622"/>
              <a:gd name="connsiteY8" fmla="*/ 558908 h 559381"/>
              <a:gd name="connsiteX9" fmla="*/ 238338 w 477622"/>
              <a:gd name="connsiteY9" fmla="*/ 559381 h 559381"/>
              <a:gd name="connsiteX10" fmla="*/ 212882 w 477622"/>
              <a:gd name="connsiteY10" fmla="*/ 533926 h 559381"/>
              <a:gd name="connsiteX11" fmla="*/ 213356 w 477622"/>
              <a:gd name="connsiteY11" fmla="*/ 533452 h 559381"/>
              <a:gd name="connsiteX12" fmla="*/ 0 w 477622"/>
              <a:gd name="connsiteY12" fmla="*/ 320096 h 559381"/>
              <a:gd name="connsiteX13" fmla="*/ 25456 w 477622"/>
              <a:gd name="connsiteY13" fmla="*/ 294641 h 559381"/>
              <a:gd name="connsiteX14" fmla="*/ 222512 w 477622"/>
              <a:gd name="connsiteY14" fmla="*/ 491698 h 559381"/>
              <a:gd name="connsiteX15" fmla="*/ 222512 w 477622"/>
              <a:gd name="connsiteY15" fmla="*/ 0 h 5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622" h="559381">
                <a:moveTo>
                  <a:pt x="222512" y="0"/>
                </a:moveTo>
                <a:lnTo>
                  <a:pt x="258512" y="0"/>
                </a:lnTo>
                <a:lnTo>
                  <a:pt x="258512" y="488296"/>
                </a:lnTo>
                <a:lnTo>
                  <a:pt x="452168" y="294641"/>
                </a:lnTo>
                <a:lnTo>
                  <a:pt x="477622" y="320096"/>
                </a:lnTo>
                <a:lnTo>
                  <a:pt x="264266" y="533452"/>
                </a:lnTo>
                <a:lnTo>
                  <a:pt x="264740" y="533926"/>
                </a:lnTo>
                <a:lnTo>
                  <a:pt x="239284" y="559381"/>
                </a:lnTo>
                <a:lnTo>
                  <a:pt x="238812" y="558908"/>
                </a:lnTo>
                <a:lnTo>
                  <a:pt x="238338" y="559381"/>
                </a:lnTo>
                <a:lnTo>
                  <a:pt x="212882" y="533926"/>
                </a:lnTo>
                <a:lnTo>
                  <a:pt x="213356" y="533452"/>
                </a:lnTo>
                <a:lnTo>
                  <a:pt x="0" y="320096"/>
                </a:lnTo>
                <a:lnTo>
                  <a:pt x="25456" y="294641"/>
                </a:lnTo>
                <a:lnTo>
                  <a:pt x="222512" y="491698"/>
                </a:lnTo>
                <a:lnTo>
                  <a:pt x="222512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12"/>
            </p:custDataLst>
          </p:nvPr>
        </p:nvSpPr>
        <p:spPr>
          <a:xfrm>
            <a:off x="8945880" y="5997575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署名"/>
          <p:cNvSpPr txBox="1">
            <a:spLocks noGrp="1"/>
          </p:cNvSpPr>
          <p:nvPr>
            <p:ph type="body" idx="3" hasCustomPrompt="1"/>
            <p:custDataLst>
              <p:tags r:id="rId13"/>
            </p:custDataLst>
          </p:nvPr>
        </p:nvSpPr>
        <p:spPr>
          <a:xfrm>
            <a:off x="2273300" y="4438650"/>
            <a:ext cx="7589520" cy="6616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sym typeface="+mn-ea"/>
              </a:rPr>
              <a:t>单击编辑文本</a:t>
            </a:r>
            <a:endParaRPr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14"/>
            </p:custDataLst>
          </p:nvPr>
        </p:nvSpPr>
        <p:spPr>
          <a:xfrm>
            <a:off x="2273935" y="1953895"/>
            <a:ext cx="8413115" cy="556260"/>
          </a:xfrm>
          <a:prstGeom prst="rect">
            <a:avLst/>
          </a:prstGeom>
          <a:noFill/>
        </p:spPr>
        <p:txBody>
          <a:bodyPr wrap="square" lIns="91440" tIns="45720" rIns="144145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5"/>
            </p:custDataLst>
          </p:nvPr>
        </p:nvSpPr>
        <p:spPr>
          <a:xfrm>
            <a:off x="2273300" y="2510155"/>
            <a:ext cx="8413750" cy="17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7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>
            <p:custDataLst>
              <p:tags r:id="rId3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>
            <p:custDataLst>
              <p:tags r:id="rId2"/>
            </p:custDataLst>
          </p:nvPr>
        </p:nvCxnSpPr>
        <p:spPr>
          <a:xfrm>
            <a:off x="3509010" y="1475105"/>
            <a:ext cx="0" cy="4572000"/>
          </a:xfrm>
          <a:prstGeom prst="line">
            <a:avLst/>
          </a:prstGeom>
          <a:ln>
            <a:solidFill>
              <a:schemeClr val="bg2">
                <a:lumMod val="50000"/>
                <a:alpha val="2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-18415" y="0"/>
            <a:ext cx="2251075" cy="8718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45" h="1373">
                <a:moveTo>
                  <a:pt x="0" y="0"/>
                </a:moveTo>
                <a:lnTo>
                  <a:pt x="3545" y="0"/>
                </a:lnTo>
                <a:lnTo>
                  <a:pt x="3545" y="1023"/>
                </a:lnTo>
                <a:cubicBezTo>
                  <a:pt x="3545" y="1217"/>
                  <a:pt x="3389" y="1373"/>
                  <a:pt x="3195" y="1373"/>
                </a:cubicBezTo>
                <a:lnTo>
                  <a:pt x="9" y="1373"/>
                </a:lnTo>
                <a:lnTo>
                  <a:pt x="0" y="13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1165860" y="4138930"/>
            <a:ext cx="1375408" cy="195199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ctr">
            <a:normAutofit/>
          </a:bodyPr>
          <a:lstStyle>
            <a:lvl1pPr marL="0"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2000" b="0" i="0" u="none" strike="noStrike" kern="1200" cap="none" spc="0" normalizeH="0" baseline="0" noProof="1">
                <a:solidFill>
                  <a:schemeClr val="bg1">
                    <a:lumMod val="8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just">
              <a:buClrTx/>
              <a:buSzTx/>
              <a:buFontTx/>
            </a:pPr>
            <a:r>
              <a:rPr dirty="0" err="1">
                <a:sym typeface="+mn-ea"/>
              </a:rPr>
              <a:t>单击编辑副标题</a:t>
            </a:r>
            <a:endParaRPr dirty="0"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1166495" y="1793240"/>
            <a:ext cx="1375410" cy="212221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ctr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>
            <p:custDataLst>
              <p:tags r:id="rId2"/>
            </p:custDataLst>
          </p:nvPr>
        </p:nvSpPr>
        <p:spPr>
          <a:xfrm rot="16200000">
            <a:off x="977900" y="1336040"/>
            <a:ext cx="4351020" cy="435102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 rot="16200000">
            <a:off x="1828800" y="2186940"/>
            <a:ext cx="2649220" cy="264922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9" name="弧形 8"/>
          <p:cNvSpPr/>
          <p:nvPr>
            <p:custDataLst>
              <p:tags r:id="rId4"/>
            </p:custDataLst>
          </p:nvPr>
        </p:nvSpPr>
        <p:spPr>
          <a:xfrm>
            <a:off x="301625" y="659765"/>
            <a:ext cx="5703570" cy="5703570"/>
          </a:xfrm>
          <a:prstGeom prst="arc">
            <a:avLst>
              <a:gd name="adj1" fmla="val 16200000"/>
              <a:gd name="adj2" fmla="val 5319923"/>
            </a:avLst>
          </a:prstGeom>
          <a:ln>
            <a:solidFill>
              <a:schemeClr val="bg2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 rot="10800000">
            <a:off x="6876415" y="3851910"/>
            <a:ext cx="2408555" cy="1593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6"/>
            </p:custDataLst>
          </p:nvPr>
        </p:nvSpPr>
        <p:spPr>
          <a:xfrm flipV="1">
            <a:off x="8945880" y="0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1828800" y="3004185"/>
            <a:ext cx="2649220" cy="120840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6732905" y="2092325"/>
            <a:ext cx="5005070" cy="16840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8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4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3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>
            <p:custDataLst>
              <p:tags r:id="rId4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5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文"/>
          <p:cNvSpPr txBox="1">
            <a:spLocks noGrp="1"/>
          </p:cNvSpPr>
          <p:nvPr>
            <p:ph idx="6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3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5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6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2"/>
            <p:custDataLst>
              <p:tags r:id="rId2"/>
            </p:custDataLst>
          </p:nvPr>
        </p:nvSpPr>
        <p:spPr>
          <a:xfrm>
            <a:off x="608330" y="397510"/>
            <a:ext cx="10968990" cy="585914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>
            <p:custDataLst>
              <p:tags r:id="rId3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3"/>
            </p:custDataLst>
          </p:nvPr>
        </p:nvSpPr>
        <p:spPr>
          <a:xfrm>
            <a:off x="608330" y="1075690"/>
            <a:ext cx="10968990" cy="47180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>
            <p:custDataLst>
              <p:tags r:id="rId2"/>
            </p:custDataLst>
          </p:nvPr>
        </p:nvSpPr>
        <p:spPr>
          <a:xfrm>
            <a:off x="-14605" y="-14605"/>
            <a:ext cx="6006465" cy="6897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59" h="10862">
                <a:moveTo>
                  <a:pt x="0" y="0"/>
                </a:moveTo>
                <a:lnTo>
                  <a:pt x="7595" y="0"/>
                </a:lnTo>
                <a:lnTo>
                  <a:pt x="7612" y="22"/>
                </a:lnTo>
                <a:cubicBezTo>
                  <a:pt x="8770" y="1514"/>
                  <a:pt x="9459" y="3388"/>
                  <a:pt x="9459" y="5423"/>
                </a:cubicBezTo>
                <a:cubicBezTo>
                  <a:pt x="9459" y="7458"/>
                  <a:pt x="8770" y="9332"/>
                  <a:pt x="7612" y="10824"/>
                </a:cubicBezTo>
                <a:lnTo>
                  <a:pt x="7582" y="10862"/>
                </a:lnTo>
                <a:lnTo>
                  <a:pt x="0" y="108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4" name="任意多边形 23"/>
          <p:cNvSpPr/>
          <p:nvPr>
            <p:custDataLst>
              <p:tags r:id="rId3"/>
            </p:custDataLst>
          </p:nvPr>
        </p:nvSpPr>
        <p:spPr>
          <a:xfrm rot="16200000">
            <a:off x="-1402080" y="1361440"/>
            <a:ext cx="6894830" cy="411988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858" h="6488">
                <a:moveTo>
                  <a:pt x="0" y="0"/>
                </a:moveTo>
                <a:lnTo>
                  <a:pt x="10858" y="0"/>
                </a:lnTo>
                <a:lnTo>
                  <a:pt x="10858" y="2789"/>
                </a:lnTo>
                <a:lnTo>
                  <a:pt x="10834" y="2850"/>
                </a:lnTo>
                <a:cubicBezTo>
                  <a:pt x="9962" y="4984"/>
                  <a:pt x="7865" y="6488"/>
                  <a:pt x="5417" y="6488"/>
                </a:cubicBezTo>
                <a:cubicBezTo>
                  <a:pt x="2982" y="6488"/>
                  <a:pt x="895" y="5001"/>
                  <a:pt x="15" y="2885"/>
                </a:cubicBezTo>
                <a:lnTo>
                  <a:pt x="0" y="284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1524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26" name="任意多边形 25"/>
          <p:cNvSpPr/>
          <p:nvPr>
            <p:custDataLst>
              <p:tags r:id="rId4"/>
            </p:custDataLst>
          </p:nvPr>
        </p:nvSpPr>
        <p:spPr>
          <a:xfrm rot="16200000">
            <a:off x="-1342039" y="2313346"/>
            <a:ext cx="4864351" cy="223107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660" h="3514">
                <a:moveTo>
                  <a:pt x="0" y="0"/>
                </a:moveTo>
                <a:lnTo>
                  <a:pt x="7660" y="0"/>
                </a:lnTo>
                <a:lnTo>
                  <a:pt x="7659" y="14"/>
                </a:lnTo>
                <a:cubicBezTo>
                  <a:pt x="7485" y="1975"/>
                  <a:pt x="5837" y="3514"/>
                  <a:pt x="3830" y="3514"/>
                </a:cubicBezTo>
                <a:cubicBezTo>
                  <a:pt x="1822" y="3514"/>
                  <a:pt x="173" y="1974"/>
                  <a:pt x="1" y="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30" name="圆角矩形 29"/>
          <p:cNvSpPr/>
          <p:nvPr>
            <p:custDataLst>
              <p:tags r:id="rId5"/>
            </p:custDataLst>
          </p:nvPr>
        </p:nvSpPr>
        <p:spPr>
          <a:xfrm rot="10800000">
            <a:off x="5155565" y="3089275"/>
            <a:ext cx="5383530" cy="111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6"/>
            </p:custDataLst>
          </p:nvPr>
        </p:nvCxnSpPr>
        <p:spPr>
          <a:xfrm>
            <a:off x="11197590" y="2981325"/>
            <a:ext cx="215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7"/>
            </p:custDataLst>
          </p:nvPr>
        </p:nvCxnSpPr>
        <p:spPr>
          <a:xfrm>
            <a:off x="11305540" y="1912620"/>
            <a:ext cx="0" cy="59499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8"/>
            </p:custDataLst>
          </p:nvPr>
        </p:nvCxnSpPr>
        <p:spPr>
          <a:xfrm>
            <a:off x="11305540" y="3455035"/>
            <a:ext cx="0" cy="63690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>
            <p:custDataLst>
              <p:tags r:id="rId9"/>
            </p:custDataLst>
          </p:nvPr>
        </p:nvSpPr>
        <p:spPr>
          <a:xfrm>
            <a:off x="10016490" y="3576955"/>
            <a:ext cx="538480" cy="53848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椭圆 37"/>
          <p:cNvSpPr/>
          <p:nvPr>
            <p:custDataLst>
              <p:tags r:id="rId10"/>
            </p:custDataLst>
          </p:nvPr>
        </p:nvSpPr>
        <p:spPr>
          <a:xfrm>
            <a:off x="10123170" y="3683635"/>
            <a:ext cx="325120" cy="325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9" name="向下箭头"/>
          <p:cNvSpPr/>
          <p:nvPr>
            <p:custDataLst>
              <p:tags r:id="rId11"/>
            </p:custDataLst>
          </p:nvPr>
        </p:nvSpPr>
        <p:spPr>
          <a:xfrm>
            <a:off x="10227310" y="3776345"/>
            <a:ext cx="118745" cy="139700"/>
          </a:xfrm>
          <a:custGeom>
            <a:avLst/>
            <a:gdLst>
              <a:gd name="connsiteX0" fmla="*/ 222512 w 477622"/>
              <a:gd name="connsiteY0" fmla="*/ 0 h 559381"/>
              <a:gd name="connsiteX1" fmla="*/ 258512 w 477622"/>
              <a:gd name="connsiteY1" fmla="*/ 0 h 559381"/>
              <a:gd name="connsiteX2" fmla="*/ 258512 w 477622"/>
              <a:gd name="connsiteY2" fmla="*/ 488296 h 559381"/>
              <a:gd name="connsiteX3" fmla="*/ 452168 w 477622"/>
              <a:gd name="connsiteY3" fmla="*/ 294641 h 559381"/>
              <a:gd name="connsiteX4" fmla="*/ 477622 w 477622"/>
              <a:gd name="connsiteY4" fmla="*/ 320096 h 559381"/>
              <a:gd name="connsiteX5" fmla="*/ 264266 w 477622"/>
              <a:gd name="connsiteY5" fmla="*/ 533452 h 559381"/>
              <a:gd name="connsiteX6" fmla="*/ 264740 w 477622"/>
              <a:gd name="connsiteY6" fmla="*/ 533926 h 559381"/>
              <a:gd name="connsiteX7" fmla="*/ 239284 w 477622"/>
              <a:gd name="connsiteY7" fmla="*/ 559381 h 559381"/>
              <a:gd name="connsiteX8" fmla="*/ 238812 w 477622"/>
              <a:gd name="connsiteY8" fmla="*/ 558908 h 559381"/>
              <a:gd name="connsiteX9" fmla="*/ 238338 w 477622"/>
              <a:gd name="connsiteY9" fmla="*/ 559381 h 559381"/>
              <a:gd name="connsiteX10" fmla="*/ 212882 w 477622"/>
              <a:gd name="connsiteY10" fmla="*/ 533926 h 559381"/>
              <a:gd name="connsiteX11" fmla="*/ 213356 w 477622"/>
              <a:gd name="connsiteY11" fmla="*/ 533452 h 559381"/>
              <a:gd name="connsiteX12" fmla="*/ 0 w 477622"/>
              <a:gd name="connsiteY12" fmla="*/ 320096 h 559381"/>
              <a:gd name="connsiteX13" fmla="*/ 25456 w 477622"/>
              <a:gd name="connsiteY13" fmla="*/ 294641 h 559381"/>
              <a:gd name="connsiteX14" fmla="*/ 222512 w 477622"/>
              <a:gd name="connsiteY14" fmla="*/ 491698 h 559381"/>
              <a:gd name="connsiteX15" fmla="*/ 222512 w 477622"/>
              <a:gd name="connsiteY15" fmla="*/ 0 h 5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622" h="559381">
                <a:moveTo>
                  <a:pt x="222512" y="0"/>
                </a:moveTo>
                <a:lnTo>
                  <a:pt x="258512" y="0"/>
                </a:lnTo>
                <a:lnTo>
                  <a:pt x="258512" y="488296"/>
                </a:lnTo>
                <a:lnTo>
                  <a:pt x="452168" y="294641"/>
                </a:lnTo>
                <a:lnTo>
                  <a:pt x="477622" y="320096"/>
                </a:lnTo>
                <a:lnTo>
                  <a:pt x="264266" y="533452"/>
                </a:lnTo>
                <a:lnTo>
                  <a:pt x="264740" y="533926"/>
                </a:lnTo>
                <a:lnTo>
                  <a:pt x="239284" y="559381"/>
                </a:lnTo>
                <a:lnTo>
                  <a:pt x="238812" y="558908"/>
                </a:lnTo>
                <a:lnTo>
                  <a:pt x="238338" y="559381"/>
                </a:lnTo>
                <a:lnTo>
                  <a:pt x="212882" y="533926"/>
                </a:lnTo>
                <a:lnTo>
                  <a:pt x="213356" y="533452"/>
                </a:lnTo>
                <a:lnTo>
                  <a:pt x="0" y="320096"/>
                </a:lnTo>
                <a:lnTo>
                  <a:pt x="25456" y="294641"/>
                </a:lnTo>
                <a:lnTo>
                  <a:pt x="222512" y="491698"/>
                </a:lnTo>
                <a:lnTo>
                  <a:pt x="222512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44" name="任意多边形 43"/>
          <p:cNvSpPr/>
          <p:nvPr>
            <p:custDataLst>
              <p:tags r:id="rId12"/>
            </p:custDataLst>
          </p:nvPr>
        </p:nvSpPr>
        <p:spPr>
          <a:xfrm>
            <a:off x="8945880" y="5997575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13"/>
            </p:custDataLst>
          </p:nvPr>
        </p:nvSpPr>
        <p:spPr>
          <a:xfrm>
            <a:off x="7466330" y="3648075"/>
            <a:ext cx="2365375" cy="6673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4"/>
            </p:custDataLst>
          </p:nvPr>
        </p:nvSpPr>
        <p:spPr>
          <a:xfrm>
            <a:off x="2418715" y="1275715"/>
            <a:ext cx="8250555" cy="170561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7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>
            <p:custDataLst>
              <p:tags r:id="rId1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237129"/>
            <a:ext cx="10515600" cy="493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lt"/>
          <a:cs typeface="MiSans Normal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0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tags" Target="../tags/tag107.xml"/><Relationship Id="rId2" Type="http://schemas.openxmlformats.org/officeDocument/2006/relationships/image" Target="../media/image2.png"/><Relationship Id="rId1" Type="http://schemas.openxmlformats.org/officeDocument/2006/relationships/tags" Target="../tags/tag1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110.xml"/><Relationship Id="rId2" Type="http://schemas.openxmlformats.org/officeDocument/2006/relationships/image" Target="../media/image4.png"/><Relationship Id="rId1" Type="http://schemas.openxmlformats.org/officeDocument/2006/relationships/tags" Target="../tags/tag10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112.xml"/><Relationship Id="rId2" Type="http://schemas.openxmlformats.org/officeDocument/2006/relationships/image" Target="../media/image6.png"/><Relationship Id="rId1" Type="http://schemas.openxmlformats.org/officeDocument/2006/relationships/tags" Target="../tags/tag1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1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15.xml"/><Relationship Id="rId2" Type="http://schemas.openxmlformats.org/officeDocument/2006/relationships/image" Target="../media/image9.png"/><Relationship Id="rId1" Type="http://schemas.openxmlformats.org/officeDocument/2006/relationships/tags" Target="../tags/tag1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latin typeface="+mj-ea"/>
                <a:ea typeface="+mj-ea"/>
              </a:rPr>
              <a:t>汇报人：</a:t>
            </a:r>
            <a:r>
              <a:rPr lang="en-US" altLang="zh-CN">
                <a:latin typeface="+mj-ea"/>
                <a:ea typeface="+mj-ea"/>
              </a:rPr>
              <a:t>WPS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WPS,a click to unlimited possibilities</a:t>
            </a:r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sz="4445">
                <a:sym typeface="+mn-ea"/>
              </a:rPr>
              <a:t>人才网招聘前端操作手册</a:t>
            </a:r>
            <a:endParaRPr lang="zh-CN" altLang="en-US" sz="4445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77265" y="328930"/>
            <a:ext cx="10494645" cy="1938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000"/>
              </a:lnSpc>
            </a:pPr>
            <a:r>
              <a:rPr lang="zh-CN" altLang="en-US" dirty="0"/>
              <a:t>一，操作介绍</a:t>
            </a: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r>
              <a:rPr lang="en-US" altLang="zh-CN" dirty="0"/>
              <a:t>1.1</a:t>
            </a:r>
            <a:r>
              <a:rPr lang="zh-CN" altLang="en-US" dirty="0"/>
              <a:t>如何进入系统</a:t>
            </a: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用电脑端的浏览器，打开网址即可登录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930"/>
              </a:lnSpc>
            </a:pPr>
            <a:r>
              <a:rPr lang="en-US" altLang="zh-CN" spc="-2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pc="-2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45385" y="2132965"/>
            <a:ext cx="6746240" cy="327152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9480" y="500380"/>
            <a:ext cx="46145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1.2 </a:t>
            </a:r>
            <a:r>
              <a:rPr lang="zh-CN" altLang="en-US"/>
              <a:t>登录系统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）输入证件号，密码，验证码即可登录系统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23000" y="2256790"/>
            <a:ext cx="5166995" cy="25057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9445" y="2252980"/>
            <a:ext cx="5174615" cy="25095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23000" y="918845"/>
            <a:ext cx="4996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）若没有账号，点击注册，进入注册流程，按照提示填写对应信息，即可注册成功</a:t>
            </a:r>
            <a:endParaRPr lang="zh-CN" altLang="en-US"/>
          </a:p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97305" y="1146175"/>
            <a:ext cx="91427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2.1 </a:t>
            </a:r>
            <a:r>
              <a:rPr lang="zh-CN" altLang="en-US">
                <a:sym typeface="+mn-ea"/>
              </a:rPr>
              <a:t>完善个人信息</a:t>
            </a:r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学员登录后，需要完善个人真实的信息</a:t>
            </a:r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注意：若个人信息没有完善则无法报名，系统会有提示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04620" y="487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二，岗位报名操作流程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66900" y="2738755"/>
            <a:ext cx="7604760" cy="368744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3775" y="229870"/>
            <a:ext cx="5876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2.2 </a:t>
            </a:r>
            <a:r>
              <a:rPr lang="zh-CN" altLang="en-US"/>
              <a:t>选择岗位</a:t>
            </a:r>
            <a:br>
              <a:rPr lang="zh-CN" altLang="en-US"/>
            </a:b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）学员选择要招聘的岗位，点击查看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3775" y="1040130"/>
            <a:ext cx="9385935" cy="2388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3775" y="3642995"/>
            <a:ext cx="7436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）进入岗位列表页面，点击报名或查看岗位信息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3775" y="4152900"/>
            <a:ext cx="10094595" cy="230314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16990" y="680720"/>
            <a:ext cx="8803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）点击报名，上传所需要的材料，点击确定即可报名成功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 </a:t>
            </a:r>
            <a:r>
              <a:rPr lang="en-US" altLang="zh-CN"/>
              <a:t>           </a:t>
            </a:r>
            <a:r>
              <a:rPr lang="zh-CN" altLang="en-US"/>
              <a:t>注意：报名成功需要后台审核，审核状态在状态查询模块能看到审核信息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04185" y="1751965"/>
            <a:ext cx="4656455" cy="2258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0730" y="4010025"/>
            <a:ext cx="9143365" cy="222885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07465" y="554990"/>
            <a:ext cx="921512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三，缴费流程操作说明</a:t>
            </a:r>
            <a:br>
              <a:rPr lang="zh-CN" altLang="en-US"/>
            </a:br>
            <a:br>
              <a:rPr lang="zh-CN" altLang="en-US"/>
            </a:br>
            <a:r>
              <a:rPr lang="en-US" altLang="zh-CN"/>
              <a:t>3.1 </a:t>
            </a:r>
            <a:r>
              <a:rPr lang="zh-CN" altLang="en-US"/>
              <a:t>缴费流程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）审核通过后，学员在状态查询模块，点击缴费按钮</a:t>
            </a:r>
            <a:br>
              <a:rPr lang="zh-CN" altLang="en-US"/>
            </a:br>
            <a:br>
              <a:rPr lang="en-US" altLang="zh-CN"/>
            </a:b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2355" y="2585085"/>
            <a:ext cx="10067290" cy="231267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71575" y="3695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）点击缴费后，扫描二维码支付，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43100" y="875665"/>
            <a:ext cx="6212840" cy="24390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6350" y="3766820"/>
            <a:ext cx="7693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）完成支付后，会显示打印准考证，点击下载就可以查看了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85900" y="4433570"/>
            <a:ext cx="8070215" cy="183705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8725" y="623570"/>
            <a:ext cx="89789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四，查询成绩</a:t>
            </a:r>
            <a:br>
              <a:rPr lang="zh-CN" altLang="en-US"/>
            </a:br>
            <a:br>
              <a:rPr lang="zh-CN" altLang="en-US"/>
            </a:br>
            <a:r>
              <a:rPr lang="en-US" altLang="zh-CN"/>
              <a:t>4.1 </a:t>
            </a:r>
            <a:r>
              <a:rPr lang="zh-CN" altLang="en-US"/>
              <a:t>学员考试完成后，输入准考证号即可查询成绩</a:t>
            </a:r>
            <a:br>
              <a:rPr lang="zh-CN" altLang="en-US"/>
            </a:br>
            <a:br>
              <a:rPr lang="zh-CN" altLang="en-US"/>
            </a:b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9420" y="1976120"/>
            <a:ext cx="6981825" cy="452437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浙江省卫健人才网招聘操作说明手册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10"/>
  <p:tag name="KSO_WM_UNIT_ID" val="_1*i*10"/>
  <p:tag name="KSO_WM_UNIT_LAYERLEVEL" val="1"/>
  <p:tag name="KSO_WM_TAG_VERSION" val="1.0"/>
</p:tagLst>
</file>

<file path=ppt/tags/tag10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1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314_1*f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汇报人：WPS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314_1*b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WPS,a click to unlimited possibilities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1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单击添加文档标题"/>
</p:tagLst>
</file>

<file path=ppt/tags/tag104.xml><?xml version="1.0" encoding="utf-8"?>
<p:tagLst xmlns:p="http://schemas.openxmlformats.org/presentationml/2006/main">
  <p:tag name="KSO_WM_SLIDE_ID" val="custom20230314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314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173.7&quot;,&quot;top&quot;:&quot;78.5&quot;,&quot;width&quot;:&quot;702.55&quot;,&quot;height&quot;:&quot;350.15&quot;}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1.0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COMMONDATA" val="eyJoZGlkIjoiZjRiY2RiMmFiZDgyMjBiOTZhMjE5YWE4MjQ3NWYwOGIifQ=="/>
  <p:tag name="commondata" val="eyJoZGlkIjoiYTdmZjg2NmMzYzM4OGExZDc2MDM5MWQ4MWVkM2ZjYWQifQ=="/>
</p:tagLst>
</file>

<file path=ppt/tags/tag12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3*b*1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3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UNIT_TYPE" val="i"/>
  <p:tag name="KSO_WM_UNIT_INDEX" val="3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CONTENT_GROUP_TYPE" val="contentchip"/>
  <p:tag name="KSO_WM_UNIT_TYPE" val="i"/>
  <p:tag name="KSO_WM_UNIT_INDEX" val="4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36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1*i*4"/>
  <p:tag name="KSO_WM_UNIT_LAYERLEVEL" val="1"/>
  <p:tag name="KSO_WM_TAG_VERSION" val="1.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</p:tagLst>
</file>

<file path=ppt/tags/tag5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5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1.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CONTENT_GROUP_TYPE" val="titlestyle"/>
  <p:tag name="KSO_WM_UNIT_TYPE" val="i"/>
  <p:tag name="KSO_WM_UNIT_INDEX" val="1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8"/>
  <p:tag name="KSO_WM_UNIT_ID" val="_1*i*8"/>
  <p:tag name="KSO_WM_UNIT_LAYERLEVEL" val="1"/>
  <p:tag name="KSO_WM_TAG_VERSION" val="1.0"/>
</p:tagLst>
</file>

<file path=ppt/tags/tag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CONTENT_GROUP_TYPE" val="contentchip"/>
  <p:tag name="KSO_WM_UNIT_TYPE" val="i"/>
  <p:tag name="KSO_WM_UNIT_INDEX" val="4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CONTENT_GROUP_TYPE" val="contentchip"/>
  <p:tag name="KSO_WM_UNIT_TYPE" val="i"/>
  <p:tag name="KSO_WM_UNIT_INDEX" val="8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CONTENT_GROUP_TYPE" val="contentchip"/>
  <p:tag name="KSO_WM_UNIT_TYPE" val="i"/>
  <p:tag name="KSO_WM_UNIT_INDEX" val="9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UNIT_CONTENT_GROUP_TYPE" val="contentchip"/>
  <p:tag name="KSO_WM_UNIT_TYPE" val="i"/>
  <p:tag name="KSO_WM_UNIT_INDEX" val="10"/>
</p:tagLst>
</file>

<file path=ppt/tags/tag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UNIT_TYPE" val="i"/>
  <p:tag name="KSO_WM_UNIT_INDEX" val="11"/>
</p:tagLst>
</file>

<file path=ppt/tags/tag88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  YOU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9"/>
  <p:tag name="KSO_WM_UNIT_ID" val="_1*i*9"/>
  <p:tag name="KSO_WM_UNIT_LAYERLEVEL" val="1"/>
  <p:tag name="KSO_WM_TAG_VERSION" val="1.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99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314"/>
  <p:tag name="KSO_WM_SPECIAL_SOURCE" val="bdnull"/>
  <p:tag name="KSO_WM_TEMPLATE_THUMBS_INDEX" val="1、9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02">
      <a:dk1>
        <a:srgbClr val="000000"/>
      </a:dk1>
      <a:lt1>
        <a:srgbClr val="FFFFFF"/>
      </a:lt1>
      <a:dk2>
        <a:srgbClr val="011163"/>
      </a:dk2>
      <a:lt2>
        <a:srgbClr val="F3F5FF"/>
      </a:lt2>
      <a:accent1>
        <a:srgbClr val="4864FC"/>
      </a:accent1>
      <a:accent2>
        <a:srgbClr val="6C5EDE"/>
      </a:accent2>
      <a:accent3>
        <a:srgbClr val="9059BF"/>
      </a:accent3>
      <a:accent4>
        <a:srgbClr val="B453A1"/>
      </a:accent4>
      <a:accent5>
        <a:srgbClr val="D84E82"/>
      </a:accent5>
      <a:accent6>
        <a:srgbClr val="FC4864"/>
      </a:accent6>
      <a:hlink>
        <a:srgbClr val="0563C1"/>
      </a:hlink>
      <a:folHlink>
        <a:srgbClr val="954D72"/>
      </a:folHlink>
    </a:clrScheme>
    <a:fontScheme name="自定义 18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WPS 演示</Application>
  <PresentationFormat>宽屏</PresentationFormat>
  <Paragraphs>81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MiSans Normal</vt:lpstr>
      <vt:lpstr>Wingdings</vt:lpstr>
      <vt:lpstr>MiSans Heavy</vt:lpstr>
      <vt:lpstr>微软雅黑</vt:lpstr>
      <vt:lpstr>Arial Unicode MS</vt:lpstr>
      <vt:lpstr>Calibri</vt:lpstr>
      <vt:lpstr>WPS</vt:lpstr>
      <vt:lpstr>Office 主题</vt:lpstr>
      <vt:lpstr>人才网招聘前端操作手册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人才网招聘前端操作手册</dc:title>
  <dc:creator>admin</dc:creator>
  <cp:lastModifiedBy>ST</cp:lastModifiedBy>
  <cp:revision>9</cp:revision>
  <dcterms:created xsi:type="dcterms:W3CDTF">2023-08-09T12:44:00Z</dcterms:created>
  <dcterms:modified xsi:type="dcterms:W3CDTF">2024-03-27T07:30:31Z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2052-12.1.0.16388</vt:lpwstr>
  </property>
</Properties>
</file>