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162" r:id="rId3"/>
    <p:sldId id="2772" r:id="rId4"/>
    <p:sldId id="2777" r:id="rId5"/>
    <p:sldId id="2779" r:id="rId6"/>
    <p:sldId id="2780" r:id="rId7"/>
    <p:sldId id="2751" r:id="rId8"/>
  </p:sldIdLst>
  <p:sldSz cx="13439775" cy="7559675"/>
  <p:notesSz cx="6887845" cy="10018395"/>
  <p:custDataLst>
    <p:tags r:id="rId14"/>
  </p:custData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" userDrawn="1">
          <p15:clr>
            <a:srgbClr val="A4A3A4"/>
          </p15:clr>
        </p15:guide>
        <p15:guide id="2" orient="horz" pos="3983" userDrawn="1">
          <p15:clr>
            <a:srgbClr val="A4A3A4"/>
          </p15:clr>
        </p15:guide>
        <p15:guide id="3" orient="horz" pos="2381" userDrawn="1">
          <p15:clr>
            <a:srgbClr val="A4A3A4"/>
          </p15:clr>
        </p15:guide>
        <p15:guide id="4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D"/>
    <a:srgbClr val="F83003"/>
    <a:srgbClr val="10A040"/>
    <a:srgbClr val="0E9F40"/>
    <a:srgbClr val="2A76AD"/>
    <a:srgbClr val="EAEAEB"/>
    <a:srgbClr val="A2B932"/>
    <a:srgbClr val="EBAC07"/>
    <a:srgbClr val="4C6062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9" autoAdjust="0"/>
    <p:restoredTop sz="89862" autoAdjust="0"/>
  </p:normalViewPr>
  <p:slideViewPr>
    <p:cSldViewPr snapToGrid="0" showGuides="1">
      <p:cViewPr varScale="1">
        <p:scale>
          <a:sx n="73" d="100"/>
          <a:sy n="73" d="100"/>
        </p:scale>
        <p:origin x="624" y="36"/>
      </p:cViewPr>
      <p:guideLst>
        <p:guide orient="horz" pos="22"/>
        <p:guide orient="horz" pos="3983"/>
        <p:guide orient="horz" pos="2381"/>
        <p:guide pos="4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7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pPr fontAlgn="auto"/>
            <a:fld id="{89ABE3F0-2826-4328-854F-7BA2938852D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 fontAlgn="auto"/>
            <a:r>
              <a:rPr lang="zh-CN" altLang="en-US" sz="1400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140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40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40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40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pPr fontAlgn="auto"/>
            <a:fld id="{C0876588-0E5D-43A0-8618-7B2305253E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104267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56400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260731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312864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3649980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4171315" algn="l" defTabSz="104267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64"/>
            <a:ext cx="13439775" cy="7559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noProof="1" smtClean="0"/>
            </a:fld>
            <a:endParaRPr lang="zh-CN" altLang="en-US" noProof="1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8036" y="6445424"/>
            <a:ext cx="3023949" cy="402483"/>
          </a:xfrm>
        </p:spPr>
        <p:txBody>
          <a:bodyPr/>
          <a:lstStyle>
            <a:lvl1pPr>
              <a:defRPr b="1">
                <a:solidFill>
                  <a:srgbClr val="10A0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E98E3CD-A2DD-4AE5-BAE9-A1C553C60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 userDrawn="1"/>
        </p:nvCxnSpPr>
        <p:spPr>
          <a:xfrm>
            <a:off x="923923" y="1912938"/>
            <a:ext cx="835920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923985" y="2194896"/>
            <a:ext cx="3981766" cy="3970110"/>
          </a:xfrm>
        </p:spPr>
        <p:txBody>
          <a:bodyPr/>
          <a:lstStyle>
            <a:lvl1pPr marL="0" indent="0">
              <a:lnSpc>
                <a:spcPct val="200000"/>
              </a:lnSpc>
              <a:buFont typeface="+mj-lt"/>
              <a:buNone/>
              <a:defRPr b="1" i="1" spc="3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840" indent="-431165">
              <a:buFont typeface="+mj-lt"/>
              <a:buAutoNum type="arabicPeriod"/>
              <a:defRPr/>
            </a:lvl2pPr>
            <a:lvl3pPr marL="1580515" indent="-431165">
              <a:buFont typeface="+mj-lt"/>
              <a:buAutoNum type="arabicPeriod"/>
              <a:defRPr/>
            </a:lvl3pPr>
            <a:lvl4pPr marL="2155190" indent="-431165">
              <a:buFont typeface="+mj-lt"/>
              <a:buAutoNum type="arabicPeriod"/>
              <a:defRPr/>
            </a:lvl4pPr>
            <a:lvl5pPr marL="2729865" indent="-431165">
              <a:buFont typeface="+mj-lt"/>
              <a:buAutoNum type="arabicPeriod"/>
              <a:defRPr/>
            </a:lvl5pPr>
          </a:lstStyle>
          <a:p>
            <a:pPr lvl="0" fontAlgn="auto"/>
            <a:r>
              <a:rPr lang="en-US" altLang="zh-CN" strike="noStrike" noProof="1"/>
              <a:t>01. </a:t>
            </a:r>
            <a:r>
              <a:rPr lang="zh-CN" altLang="en-US" strike="noStrike" noProof="1"/>
              <a:t>标题一部分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02. </a:t>
            </a:r>
            <a:r>
              <a:rPr lang="zh-CN" altLang="en-US" strike="noStrike" noProof="1"/>
              <a:t>标题二部分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03. </a:t>
            </a:r>
            <a:r>
              <a:rPr lang="zh-CN" altLang="en-US" strike="noStrike" noProof="1"/>
              <a:t>标题三部分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04. </a:t>
            </a:r>
            <a:r>
              <a:rPr lang="zh-CN" altLang="en-US" strike="noStrike" noProof="1"/>
              <a:t>标题四部分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05. </a:t>
            </a:r>
            <a:r>
              <a:rPr lang="zh-CN" altLang="en-US" strike="noStrike" noProof="1"/>
              <a:t>标题五部分</a:t>
            </a:r>
            <a:endParaRPr lang="zh-CN" altLang="en-US" strike="noStrike" noProof="1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5448218" y="2194896"/>
            <a:ext cx="3982225" cy="3970110"/>
          </a:xfrm>
        </p:spPr>
        <p:txBody>
          <a:bodyPr/>
          <a:lstStyle>
            <a:lvl1pPr marL="0" indent="0">
              <a:lnSpc>
                <a:spcPct val="200000"/>
              </a:lnSpc>
              <a:buFont typeface="+mj-lt"/>
              <a:buNone/>
              <a:defRPr b="1" i="1" spc="3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840" indent="-431165">
              <a:buFont typeface="+mj-lt"/>
              <a:buAutoNum type="arabicPeriod"/>
              <a:defRPr/>
            </a:lvl2pPr>
            <a:lvl3pPr marL="1580515" indent="-431165">
              <a:buFont typeface="+mj-lt"/>
              <a:buAutoNum type="arabicPeriod"/>
              <a:defRPr/>
            </a:lvl3pPr>
            <a:lvl4pPr marL="2155190" indent="-431165">
              <a:buFont typeface="+mj-lt"/>
              <a:buAutoNum type="arabicPeriod"/>
              <a:defRPr/>
            </a:lvl4pPr>
            <a:lvl5pPr marL="2729865" indent="-431165">
              <a:buFont typeface="+mj-lt"/>
              <a:buAutoNum type="arabicPeriod"/>
              <a:defRPr/>
            </a:lvl5pPr>
          </a:lstStyle>
          <a:p>
            <a:pPr lvl="0" fontAlgn="auto"/>
            <a:r>
              <a:rPr lang="en-US" altLang="zh-CN" strike="noStrike" noProof="1"/>
              <a:t>06. </a:t>
            </a:r>
            <a:r>
              <a:rPr lang="zh-CN" altLang="en-US" strike="noStrike" noProof="1"/>
              <a:t>标题一部分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07. </a:t>
            </a:r>
            <a:r>
              <a:rPr lang="zh-CN" altLang="en-US" strike="noStrike" noProof="1"/>
              <a:t>标题二部分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08. </a:t>
            </a:r>
            <a:r>
              <a:rPr lang="zh-CN" altLang="en-US" strike="noStrike" noProof="1"/>
              <a:t>标题三部分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09. </a:t>
            </a:r>
            <a:r>
              <a:rPr lang="zh-CN" altLang="en-US" strike="noStrike" noProof="1"/>
              <a:t>标题四部分</a:t>
            </a:r>
            <a:endParaRPr lang="en-US" altLang="zh-CN" strike="noStrike" noProof="1"/>
          </a:p>
          <a:p>
            <a:pPr lvl="0" fontAlgn="auto"/>
            <a:r>
              <a:rPr lang="en-US" altLang="zh-CN" strike="noStrike" noProof="1"/>
              <a:t>10. </a:t>
            </a:r>
            <a:r>
              <a:rPr lang="zh-CN" altLang="en-US" strike="noStrike" noProof="1"/>
              <a:t>标题五部分</a:t>
            </a:r>
            <a:endParaRPr lang="zh-CN" altLang="en-US" strike="noStrike" noProof="1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4"/>
          </p:nvPr>
        </p:nvSpPr>
        <p:spPr>
          <a:xfrm>
            <a:off x="9492652" y="6450014"/>
            <a:ext cx="3023202" cy="4032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717" y="3403608"/>
            <a:ext cx="6468675" cy="1184008"/>
          </a:xfrm>
        </p:spPr>
        <p:txBody>
          <a:bodyPr anchor="t">
            <a:normAutofit/>
          </a:bodyPr>
          <a:lstStyle>
            <a:lvl1pPr algn="r">
              <a:lnSpc>
                <a:spcPct val="100000"/>
              </a:lnSpc>
              <a:defRPr sz="443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9718" y="2193149"/>
            <a:ext cx="6468676" cy="1056804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9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3373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2pPr>
            <a:lvl3pPr marL="126682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190055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4pPr>
            <a:lvl5pPr marL="253428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5pPr>
            <a:lvl6pPr marL="316738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6pPr>
            <a:lvl7pPr marL="380111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7pPr>
            <a:lvl8pPr marL="443484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8pPr>
            <a:lvl9pPr marL="506793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5F7E-8C34-430B-B7E0-B14FAA4BB17A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9998289" y="973271"/>
            <a:ext cx="1571473" cy="1219879"/>
          </a:xfrm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>
            <a:noAutofit/>
          </a:bodyPr>
          <a:lstStyle>
            <a:lvl1pPr marL="0" indent="0">
              <a:buNone/>
              <a:defRPr sz="5820" b="1">
                <a:solidFill>
                  <a:srgbClr val="0D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917100" y="2305774"/>
            <a:ext cx="4107117" cy="3600012"/>
          </a:xfr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Font typeface="+mj-lt"/>
              <a:buNone/>
              <a:defRPr sz="1940" b="1" i="1" spc="4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08710" indent="-474980">
              <a:buFont typeface="+mj-lt"/>
              <a:buAutoNum type="arabicPeriod"/>
              <a:defRPr/>
            </a:lvl2pPr>
            <a:lvl3pPr marL="1742440" indent="-474980">
              <a:buFont typeface="+mj-lt"/>
              <a:buAutoNum type="arabicPeriod"/>
              <a:defRPr/>
            </a:lvl3pPr>
            <a:lvl4pPr marL="2375535" indent="-474980">
              <a:buFont typeface="+mj-lt"/>
              <a:buAutoNum type="arabicPeriod"/>
              <a:defRPr/>
            </a:lvl4pPr>
            <a:lvl5pPr marL="3009265" indent="-474980">
              <a:buFont typeface="+mj-lt"/>
              <a:buAutoNum type="arabicPeriod"/>
              <a:defRPr/>
            </a:lvl5pPr>
          </a:lstStyle>
          <a:p>
            <a:pPr lvl="0"/>
            <a:r>
              <a:rPr lang="en-US" altLang="zh-CN" dirty="0"/>
              <a:t>01. </a:t>
            </a:r>
            <a:r>
              <a:rPr lang="zh-CN" altLang="en-US" dirty="0"/>
              <a:t>标题一部分</a:t>
            </a:r>
            <a:endParaRPr lang="en-US" altLang="zh-CN" dirty="0"/>
          </a:p>
          <a:p>
            <a:pPr lvl="0"/>
            <a:r>
              <a:rPr lang="en-US" altLang="zh-CN" dirty="0"/>
              <a:t>02. </a:t>
            </a:r>
            <a:r>
              <a:rPr lang="zh-CN" altLang="en-US" dirty="0"/>
              <a:t>标题二部分</a:t>
            </a:r>
            <a:endParaRPr lang="en-US" altLang="zh-CN" dirty="0"/>
          </a:p>
          <a:p>
            <a:pPr lvl="0"/>
            <a:r>
              <a:rPr lang="en-US" altLang="zh-CN" dirty="0"/>
              <a:t>03. </a:t>
            </a:r>
            <a:r>
              <a:rPr lang="zh-CN" altLang="en-US" dirty="0"/>
              <a:t>标题三部分</a:t>
            </a:r>
            <a:endParaRPr lang="en-US" altLang="zh-CN" dirty="0"/>
          </a:p>
          <a:p>
            <a:pPr lvl="0"/>
            <a:r>
              <a:rPr lang="en-US" altLang="zh-CN" dirty="0"/>
              <a:t>04. </a:t>
            </a:r>
            <a:r>
              <a:rPr lang="zh-CN" altLang="en-US" dirty="0"/>
              <a:t>标题四部分</a:t>
            </a:r>
            <a:endParaRPr lang="en-US" altLang="zh-CN" dirty="0"/>
          </a:p>
          <a:p>
            <a:pPr lvl="0"/>
            <a:r>
              <a:rPr lang="en-US" altLang="zh-CN" dirty="0"/>
              <a:t>05. </a:t>
            </a:r>
            <a:r>
              <a:rPr lang="zh-CN" altLang="en-US" dirty="0"/>
              <a:t>标题五部分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917099" y="1994254"/>
            <a:ext cx="877963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5589619" y="2305774"/>
            <a:ext cx="4107117" cy="3600012"/>
          </a:xfr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Font typeface="+mj-lt"/>
              <a:buNone/>
              <a:defRPr sz="1940" b="1" i="1" spc="4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08710" indent="-474980">
              <a:buFont typeface="+mj-lt"/>
              <a:buAutoNum type="arabicPeriod"/>
              <a:defRPr/>
            </a:lvl2pPr>
            <a:lvl3pPr marL="1742440" indent="-474980">
              <a:buFont typeface="+mj-lt"/>
              <a:buAutoNum type="arabicPeriod"/>
              <a:defRPr/>
            </a:lvl3pPr>
            <a:lvl4pPr marL="2375535" indent="-474980">
              <a:buFont typeface="+mj-lt"/>
              <a:buAutoNum type="arabicPeriod"/>
              <a:defRPr/>
            </a:lvl4pPr>
            <a:lvl5pPr marL="3009265" indent="-474980">
              <a:buFont typeface="+mj-lt"/>
              <a:buAutoNum type="arabicPeriod"/>
              <a:defRPr/>
            </a:lvl5pPr>
          </a:lstStyle>
          <a:p>
            <a:pPr lvl="0"/>
            <a:r>
              <a:rPr lang="en-US" altLang="zh-CN" dirty="0"/>
              <a:t>06. </a:t>
            </a:r>
            <a:r>
              <a:rPr lang="zh-CN" altLang="en-US" dirty="0"/>
              <a:t>标题一部分</a:t>
            </a:r>
            <a:endParaRPr lang="en-US" altLang="zh-CN" dirty="0"/>
          </a:p>
          <a:p>
            <a:pPr lvl="0"/>
            <a:r>
              <a:rPr lang="en-US" altLang="zh-CN" dirty="0"/>
              <a:t>07. </a:t>
            </a:r>
            <a:r>
              <a:rPr lang="zh-CN" altLang="en-US" dirty="0"/>
              <a:t>标题二部分</a:t>
            </a:r>
            <a:endParaRPr lang="en-US" altLang="zh-CN" dirty="0"/>
          </a:p>
          <a:p>
            <a:pPr lvl="0"/>
            <a:r>
              <a:rPr lang="en-US" altLang="zh-CN" dirty="0"/>
              <a:t>08. </a:t>
            </a:r>
            <a:r>
              <a:rPr lang="zh-CN" altLang="en-US" dirty="0"/>
              <a:t>标题三部分</a:t>
            </a:r>
            <a:endParaRPr lang="en-US" altLang="zh-CN" dirty="0"/>
          </a:p>
          <a:p>
            <a:pPr lvl="0"/>
            <a:r>
              <a:rPr lang="en-US" altLang="zh-CN" dirty="0"/>
              <a:t>09. </a:t>
            </a:r>
            <a:r>
              <a:rPr lang="zh-CN" altLang="en-US" dirty="0"/>
              <a:t>标题四部分</a:t>
            </a:r>
            <a:endParaRPr lang="en-US" altLang="zh-CN" dirty="0"/>
          </a:p>
          <a:p>
            <a:pPr lvl="0"/>
            <a:r>
              <a:rPr lang="en-US" altLang="zh-CN" dirty="0"/>
              <a:t>10. </a:t>
            </a:r>
            <a:r>
              <a:rPr lang="zh-CN" altLang="en-US" dirty="0"/>
              <a:t>标题五部分</a:t>
            </a:r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9903672" y="1203668"/>
            <a:ext cx="2356293" cy="743485"/>
          </a:xfrm>
          <a:prstGeom prst="rect">
            <a:avLst/>
          </a:prstGeom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vert="horz" lIns="126702" tIns="63351" rIns="126702" bIns="63351" rtlCol="0" anchor="ctr">
            <a:noAutofit/>
          </a:bodyPr>
          <a:lstStyle>
            <a:lvl1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spc="3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5820" b="0" dirty="0"/>
              <a:t>目录</a:t>
            </a:r>
            <a:endParaRPr lang="zh-CN" altLang="en-US" sz="5820" b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5165042" y="2640161"/>
            <a:ext cx="4812536" cy="1371914"/>
          </a:xfrm>
          <a:prstGeom prst="rect">
            <a:avLst/>
          </a:prstGeom>
          <a:noFill/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8315" b="1" dirty="0">
                <a:solidFill>
                  <a:srgbClr val="0D9F40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zh-CN" altLang="en-US" sz="8315" b="1" dirty="0">
              <a:solidFill>
                <a:srgbClr val="0D9F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5165042" y="2077066"/>
            <a:ext cx="5988588" cy="689099"/>
          </a:xfrm>
          <a:prstGeom prst="rect">
            <a:avLst/>
          </a:prstGeom>
          <a:noFill/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880" b="1" spc="416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  <a:endParaRPr lang="zh-CN" altLang="en-US" sz="3880" b="1" spc="416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717" y="3403608"/>
            <a:ext cx="6468675" cy="1184008"/>
          </a:xfrm>
        </p:spPr>
        <p:txBody>
          <a:bodyPr anchor="t">
            <a:normAutofit/>
          </a:bodyPr>
          <a:lstStyle>
            <a:lvl1pPr algn="r">
              <a:lnSpc>
                <a:spcPct val="100000"/>
              </a:lnSpc>
              <a:defRPr sz="443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9718" y="2193149"/>
            <a:ext cx="6468676" cy="1056804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9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3373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2pPr>
            <a:lvl3pPr marL="126682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190055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4pPr>
            <a:lvl5pPr marL="253428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5pPr>
            <a:lvl6pPr marL="316738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6pPr>
            <a:lvl7pPr marL="380111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7pPr>
            <a:lvl8pPr marL="4434840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8pPr>
            <a:lvl9pPr marL="506793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5F7E-8C34-430B-B7E0-B14FAA4BB17A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9998289" y="973271"/>
            <a:ext cx="1571473" cy="1219879"/>
          </a:xfrm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>
            <a:noAutofit/>
          </a:bodyPr>
          <a:lstStyle>
            <a:lvl1pPr marL="0" indent="0">
              <a:buNone/>
              <a:defRPr sz="5820" b="1">
                <a:solidFill>
                  <a:srgbClr val="0D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917100" y="2305774"/>
            <a:ext cx="4107117" cy="3600012"/>
          </a:xfr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Font typeface="+mj-lt"/>
              <a:buNone/>
              <a:defRPr sz="1940" b="1" i="1" spc="4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08710" indent="-474980">
              <a:buFont typeface="+mj-lt"/>
              <a:buAutoNum type="arabicPeriod"/>
              <a:defRPr/>
            </a:lvl2pPr>
            <a:lvl3pPr marL="1742440" indent="-474980">
              <a:buFont typeface="+mj-lt"/>
              <a:buAutoNum type="arabicPeriod"/>
              <a:defRPr/>
            </a:lvl3pPr>
            <a:lvl4pPr marL="2375535" indent="-474980">
              <a:buFont typeface="+mj-lt"/>
              <a:buAutoNum type="arabicPeriod"/>
              <a:defRPr/>
            </a:lvl4pPr>
            <a:lvl5pPr marL="3009265" indent="-474980">
              <a:buFont typeface="+mj-lt"/>
              <a:buAutoNum type="arabicPeriod"/>
              <a:defRPr/>
            </a:lvl5pPr>
          </a:lstStyle>
          <a:p>
            <a:pPr lvl="0"/>
            <a:r>
              <a:rPr lang="en-US" altLang="zh-CN" dirty="0"/>
              <a:t>01. </a:t>
            </a:r>
            <a:r>
              <a:rPr lang="zh-CN" altLang="en-US" dirty="0"/>
              <a:t>标题一部分</a:t>
            </a:r>
            <a:endParaRPr lang="en-US" altLang="zh-CN" dirty="0"/>
          </a:p>
          <a:p>
            <a:pPr lvl="0"/>
            <a:r>
              <a:rPr lang="en-US" altLang="zh-CN" dirty="0"/>
              <a:t>02. </a:t>
            </a:r>
            <a:r>
              <a:rPr lang="zh-CN" altLang="en-US" dirty="0"/>
              <a:t>标题二部分</a:t>
            </a:r>
            <a:endParaRPr lang="en-US" altLang="zh-CN" dirty="0"/>
          </a:p>
          <a:p>
            <a:pPr lvl="0"/>
            <a:r>
              <a:rPr lang="en-US" altLang="zh-CN" dirty="0"/>
              <a:t>03. </a:t>
            </a:r>
            <a:r>
              <a:rPr lang="zh-CN" altLang="en-US" dirty="0"/>
              <a:t>标题三部分</a:t>
            </a:r>
            <a:endParaRPr lang="en-US" altLang="zh-CN" dirty="0"/>
          </a:p>
          <a:p>
            <a:pPr lvl="0"/>
            <a:r>
              <a:rPr lang="en-US" altLang="zh-CN" dirty="0"/>
              <a:t>04. </a:t>
            </a:r>
            <a:r>
              <a:rPr lang="zh-CN" altLang="en-US" dirty="0"/>
              <a:t>标题四部分</a:t>
            </a:r>
            <a:endParaRPr lang="en-US" altLang="zh-CN" dirty="0"/>
          </a:p>
          <a:p>
            <a:pPr lvl="0"/>
            <a:r>
              <a:rPr lang="en-US" altLang="zh-CN" dirty="0"/>
              <a:t>05. </a:t>
            </a:r>
            <a:r>
              <a:rPr lang="zh-CN" altLang="en-US" dirty="0"/>
              <a:t>标题五部分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917099" y="1994254"/>
            <a:ext cx="877963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5589619" y="2305774"/>
            <a:ext cx="4107117" cy="3600012"/>
          </a:xfr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Font typeface="+mj-lt"/>
              <a:buNone/>
              <a:defRPr sz="1940" b="1" i="1" spc="4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08710" indent="-474980">
              <a:buFont typeface="+mj-lt"/>
              <a:buAutoNum type="arabicPeriod"/>
              <a:defRPr/>
            </a:lvl2pPr>
            <a:lvl3pPr marL="1742440" indent="-474980">
              <a:buFont typeface="+mj-lt"/>
              <a:buAutoNum type="arabicPeriod"/>
              <a:defRPr/>
            </a:lvl3pPr>
            <a:lvl4pPr marL="2375535" indent="-474980">
              <a:buFont typeface="+mj-lt"/>
              <a:buAutoNum type="arabicPeriod"/>
              <a:defRPr/>
            </a:lvl4pPr>
            <a:lvl5pPr marL="3009265" indent="-474980">
              <a:buFont typeface="+mj-lt"/>
              <a:buAutoNum type="arabicPeriod"/>
              <a:defRPr/>
            </a:lvl5pPr>
          </a:lstStyle>
          <a:p>
            <a:pPr lvl="0"/>
            <a:r>
              <a:rPr lang="en-US" altLang="zh-CN" dirty="0"/>
              <a:t>06. </a:t>
            </a:r>
            <a:r>
              <a:rPr lang="zh-CN" altLang="en-US" dirty="0"/>
              <a:t>标题一部分</a:t>
            </a:r>
            <a:endParaRPr lang="en-US" altLang="zh-CN" dirty="0"/>
          </a:p>
          <a:p>
            <a:pPr lvl="0"/>
            <a:r>
              <a:rPr lang="en-US" altLang="zh-CN" dirty="0"/>
              <a:t>07. </a:t>
            </a:r>
            <a:r>
              <a:rPr lang="zh-CN" altLang="en-US" dirty="0"/>
              <a:t>标题二部分</a:t>
            </a:r>
            <a:endParaRPr lang="en-US" altLang="zh-CN" dirty="0"/>
          </a:p>
          <a:p>
            <a:pPr lvl="0"/>
            <a:r>
              <a:rPr lang="en-US" altLang="zh-CN" dirty="0"/>
              <a:t>08. </a:t>
            </a:r>
            <a:r>
              <a:rPr lang="zh-CN" altLang="en-US" dirty="0"/>
              <a:t>标题三部分</a:t>
            </a:r>
            <a:endParaRPr lang="en-US" altLang="zh-CN" dirty="0"/>
          </a:p>
          <a:p>
            <a:pPr lvl="0"/>
            <a:r>
              <a:rPr lang="en-US" altLang="zh-CN" dirty="0"/>
              <a:t>09. </a:t>
            </a:r>
            <a:r>
              <a:rPr lang="zh-CN" altLang="en-US" dirty="0"/>
              <a:t>标题四部分</a:t>
            </a:r>
            <a:endParaRPr lang="en-US" altLang="zh-CN" dirty="0"/>
          </a:p>
          <a:p>
            <a:pPr lvl="0"/>
            <a:r>
              <a:rPr lang="en-US" altLang="zh-CN" dirty="0"/>
              <a:t>10. </a:t>
            </a:r>
            <a:r>
              <a:rPr lang="zh-CN" altLang="en-US" dirty="0"/>
              <a:t>标题五部分</a:t>
            </a:r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9903672" y="1203668"/>
            <a:ext cx="2356293" cy="743485"/>
          </a:xfrm>
          <a:prstGeom prst="rect">
            <a:avLst/>
          </a:prstGeom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vert="horz" lIns="126702" tIns="63351" rIns="126702" bIns="63351" rtlCol="0" anchor="ctr">
            <a:noAutofit/>
          </a:bodyPr>
          <a:lstStyle>
            <a:lvl1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spc="3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5820" b="0" dirty="0"/>
              <a:t>目录</a:t>
            </a:r>
            <a:endParaRPr lang="zh-CN" altLang="en-US" sz="5820" b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-1" y="6081714"/>
            <a:ext cx="11679541" cy="147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23923" y="1074126"/>
            <a:ext cx="115919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"/>
            <a:ext cx="13439775" cy="75595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尾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5165042" y="2640161"/>
            <a:ext cx="4812536" cy="1371914"/>
          </a:xfrm>
          <a:prstGeom prst="rect">
            <a:avLst/>
          </a:prstGeom>
          <a:noFill/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8315" b="1" dirty="0">
                <a:solidFill>
                  <a:srgbClr val="0D9F40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zh-CN" altLang="en-US" sz="8315" b="1" dirty="0">
              <a:solidFill>
                <a:srgbClr val="0D9F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5165042" y="2077066"/>
            <a:ext cx="5988588" cy="689099"/>
          </a:xfrm>
          <a:prstGeom prst="rect">
            <a:avLst/>
          </a:prstGeom>
          <a:noFill/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880" b="1" spc="416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  <a:endParaRPr lang="zh-CN" altLang="en-US" sz="3880" b="1" spc="416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923985" y="2194896"/>
            <a:ext cx="3981766" cy="3970110"/>
          </a:xfrm>
        </p:spPr>
        <p:txBody>
          <a:bodyPr/>
          <a:lstStyle>
            <a:lvl1pPr marL="0" indent="0">
              <a:lnSpc>
                <a:spcPct val="200000"/>
              </a:lnSpc>
              <a:buFont typeface="+mj-lt"/>
              <a:buNone/>
              <a:defRPr b="1" i="1" spc="3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840" indent="-431165">
              <a:buFont typeface="+mj-lt"/>
              <a:buAutoNum type="arabicPeriod"/>
              <a:defRPr/>
            </a:lvl2pPr>
            <a:lvl3pPr marL="1580515" indent="-431165">
              <a:buFont typeface="+mj-lt"/>
              <a:buAutoNum type="arabicPeriod"/>
              <a:defRPr/>
            </a:lvl3pPr>
            <a:lvl4pPr marL="2155190" indent="-431165">
              <a:buFont typeface="+mj-lt"/>
              <a:buAutoNum type="arabicPeriod"/>
              <a:defRPr/>
            </a:lvl4pPr>
            <a:lvl5pPr marL="2729865" indent="-431165">
              <a:buFont typeface="+mj-lt"/>
              <a:buAutoNum type="arabicPeriod"/>
              <a:defRPr/>
            </a:lvl5pPr>
          </a:lstStyle>
          <a:p>
            <a:pPr lvl="0"/>
            <a:r>
              <a:rPr lang="en-US" altLang="zh-CN" dirty="0"/>
              <a:t>01. </a:t>
            </a:r>
            <a:r>
              <a:rPr lang="zh-CN" altLang="en-US" dirty="0"/>
              <a:t>标题一部分</a:t>
            </a:r>
            <a:endParaRPr lang="en-US" altLang="zh-CN" dirty="0"/>
          </a:p>
          <a:p>
            <a:pPr lvl="0"/>
            <a:r>
              <a:rPr lang="en-US" altLang="zh-CN" dirty="0"/>
              <a:t>02. </a:t>
            </a:r>
            <a:r>
              <a:rPr lang="zh-CN" altLang="en-US" dirty="0"/>
              <a:t>标题二部分</a:t>
            </a:r>
            <a:endParaRPr lang="en-US" altLang="zh-CN" dirty="0"/>
          </a:p>
          <a:p>
            <a:pPr lvl="0"/>
            <a:r>
              <a:rPr lang="en-US" altLang="zh-CN" dirty="0"/>
              <a:t>03. </a:t>
            </a:r>
            <a:r>
              <a:rPr lang="zh-CN" altLang="en-US" dirty="0"/>
              <a:t>标题三部分</a:t>
            </a:r>
            <a:endParaRPr lang="en-US" altLang="zh-CN" dirty="0"/>
          </a:p>
          <a:p>
            <a:pPr lvl="0"/>
            <a:r>
              <a:rPr lang="en-US" altLang="zh-CN" dirty="0"/>
              <a:t>04. </a:t>
            </a:r>
            <a:r>
              <a:rPr lang="zh-CN" altLang="en-US" dirty="0"/>
              <a:t>标题四部分</a:t>
            </a:r>
            <a:endParaRPr lang="en-US" altLang="zh-CN" dirty="0"/>
          </a:p>
          <a:p>
            <a:pPr lvl="0"/>
            <a:r>
              <a:rPr lang="en-US" altLang="zh-CN" dirty="0"/>
              <a:t>05. </a:t>
            </a:r>
            <a:r>
              <a:rPr lang="zh-CN" altLang="en-US" dirty="0"/>
              <a:t>标题五部分</a:t>
            </a:r>
            <a:endParaRPr lang="zh-CN" altLang="en-US" dirty="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9383044" y="1247236"/>
            <a:ext cx="2015182" cy="674476"/>
          </a:xfrm>
          <a:prstGeom prst="rect">
            <a:avLst/>
          </a:prstGeom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 vert="horz" lIns="114942" tIns="57471" rIns="114942" bIns="57471" rtlCol="0" anchor="ctr">
            <a:noAutofit/>
          </a:bodyPr>
          <a:lstStyle>
            <a:lvl1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spc="3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5280" b="0" dirty="0"/>
              <a:t>目录</a:t>
            </a:r>
            <a:endParaRPr lang="zh-CN" altLang="en-US" sz="5280" b="0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923985" y="1912291"/>
            <a:ext cx="835825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5448218" y="2194896"/>
            <a:ext cx="3982225" cy="3970110"/>
          </a:xfrm>
        </p:spPr>
        <p:txBody>
          <a:bodyPr/>
          <a:lstStyle>
            <a:lvl1pPr marL="0" indent="0">
              <a:lnSpc>
                <a:spcPct val="200000"/>
              </a:lnSpc>
              <a:buFont typeface="+mj-lt"/>
              <a:buNone/>
              <a:defRPr b="1" i="1" spc="3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005840" indent="-431165">
              <a:buFont typeface="+mj-lt"/>
              <a:buAutoNum type="arabicPeriod"/>
              <a:defRPr/>
            </a:lvl2pPr>
            <a:lvl3pPr marL="1580515" indent="-431165">
              <a:buFont typeface="+mj-lt"/>
              <a:buAutoNum type="arabicPeriod"/>
              <a:defRPr/>
            </a:lvl3pPr>
            <a:lvl4pPr marL="2155190" indent="-431165">
              <a:buFont typeface="+mj-lt"/>
              <a:buAutoNum type="arabicPeriod"/>
              <a:defRPr/>
            </a:lvl4pPr>
            <a:lvl5pPr marL="2729865" indent="-431165">
              <a:buFont typeface="+mj-lt"/>
              <a:buAutoNum type="arabicPeriod"/>
              <a:defRPr/>
            </a:lvl5pPr>
          </a:lstStyle>
          <a:p>
            <a:pPr lvl="0"/>
            <a:r>
              <a:rPr lang="en-US" altLang="zh-CN" dirty="0"/>
              <a:t>06. </a:t>
            </a:r>
            <a:r>
              <a:rPr lang="zh-CN" altLang="en-US" dirty="0"/>
              <a:t>标题一部分</a:t>
            </a:r>
            <a:endParaRPr lang="en-US" altLang="zh-CN" dirty="0"/>
          </a:p>
          <a:p>
            <a:pPr lvl="0"/>
            <a:r>
              <a:rPr lang="en-US" altLang="zh-CN" dirty="0"/>
              <a:t>07. </a:t>
            </a:r>
            <a:r>
              <a:rPr lang="zh-CN" altLang="en-US" dirty="0"/>
              <a:t>标题二部分</a:t>
            </a:r>
            <a:endParaRPr lang="en-US" altLang="zh-CN" dirty="0"/>
          </a:p>
          <a:p>
            <a:pPr lvl="0"/>
            <a:r>
              <a:rPr lang="en-US" altLang="zh-CN" dirty="0"/>
              <a:t>08. </a:t>
            </a:r>
            <a:r>
              <a:rPr lang="zh-CN" altLang="en-US" dirty="0"/>
              <a:t>标题三部分</a:t>
            </a:r>
            <a:endParaRPr lang="en-US" altLang="zh-CN" dirty="0"/>
          </a:p>
          <a:p>
            <a:pPr lvl="0"/>
            <a:r>
              <a:rPr lang="en-US" altLang="zh-CN" dirty="0"/>
              <a:t>09. </a:t>
            </a:r>
            <a:r>
              <a:rPr lang="zh-CN" altLang="en-US" dirty="0"/>
              <a:t>标题四部分</a:t>
            </a:r>
            <a:endParaRPr lang="en-US" altLang="zh-CN" dirty="0"/>
          </a:p>
          <a:p>
            <a:pPr lvl="0"/>
            <a:r>
              <a:rPr lang="en-US" altLang="zh-CN" dirty="0"/>
              <a:t>10. </a:t>
            </a:r>
            <a:r>
              <a:rPr lang="zh-CN" altLang="en-US" dirty="0"/>
              <a:t>标题五部分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179" y="3290030"/>
            <a:ext cx="6337595" cy="1206556"/>
          </a:xfrm>
        </p:spPr>
        <p:txBody>
          <a:bodyPr anchor="t">
            <a:normAutofit/>
          </a:bodyPr>
          <a:lstStyle>
            <a:lvl1pPr algn="r">
              <a:lnSpc>
                <a:spcPct val="100000"/>
              </a:lnSpc>
              <a:defRPr sz="4525" b="1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5178" y="2345642"/>
            <a:ext cx="6337593" cy="826840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265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574675" indent="0">
              <a:buNone/>
              <a:defRPr sz="2515">
                <a:solidFill>
                  <a:schemeClr val="tx1">
                    <a:tint val="75000"/>
                  </a:schemeClr>
                </a:solidFill>
              </a:defRPr>
            </a:lvl2pPr>
            <a:lvl3pPr marL="1149350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3pPr>
            <a:lvl4pPr marL="1724025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4pPr>
            <a:lvl5pPr marL="229870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5pPr>
            <a:lvl6pPr marL="2873375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6pPr>
            <a:lvl7pPr marL="344805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7pPr>
            <a:lvl8pPr marL="4022725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8pPr>
            <a:lvl9pPr marL="459740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9442478" y="1070941"/>
            <a:ext cx="1343977" cy="1106652"/>
          </a:xfrm>
          <a:scene3d>
            <a:camera prst="isometricOffAxis1Right">
              <a:rot lat="1320000" lon="19800000" rev="0"/>
            </a:camera>
            <a:lightRig rig="threePt" dir="t"/>
          </a:scene3d>
        </p:spPr>
        <p:txBody>
          <a:bodyPr>
            <a:noAutofit/>
          </a:bodyPr>
          <a:lstStyle>
            <a:lvl1pPr marL="0" indent="0">
              <a:buNone/>
              <a:defRPr sz="5280" b="1">
                <a:solidFill>
                  <a:srgbClr val="0D9F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29744" y="6471849"/>
            <a:ext cx="3023949" cy="402483"/>
          </a:xfrm>
        </p:spPr>
        <p:txBody>
          <a:bodyPr/>
          <a:lstStyle>
            <a:lvl1pPr>
              <a:defRPr b="1">
                <a:solidFill>
                  <a:srgbClr val="10A04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E98E3CD-A2DD-4AE5-BAE9-A1C553C60D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933935" y="205095"/>
            <a:ext cx="5571906" cy="1034546"/>
            <a:chOff x="3568700" y="186058"/>
            <a:chExt cx="5054600" cy="938522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0168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fontAlgn="auto">
                <a:spcAft>
                  <a:spcPts val="0"/>
                </a:spcAft>
              </a:pPr>
              <a:endParaRPr lang="en-US" altLang="ko-KR" sz="441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charset="0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8" cy="25507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 fontAlgn="auto">
                <a:spcAft>
                  <a:spcPts val="0"/>
                </a:spcAft>
              </a:pPr>
              <a:endParaRPr lang="en-US" altLang="ko-KR" sz="1215" b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anose="020F0502020204030204" charset="0"/>
              </a:endParaRPr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12" name="Straight Connector 2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noProof="1" smtClean="0"/>
            </a:fld>
            <a:endParaRPr lang="zh-CN" altLang="en-US" noProof="1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23923" y="1398588"/>
            <a:ext cx="115919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23923" y="1944688"/>
            <a:ext cx="433624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5E98E3CD-A2DD-4AE5-BAE9-A1C553C60D97}" type="slidenum">
              <a:rPr lang="zh-CN" altLang="en-US" sz="1665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23923" y="1944688"/>
            <a:ext cx="433624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6.png"/><Relationship Id="rId24" Type="http://schemas.openxmlformats.org/officeDocument/2006/relationships/image" Target="../media/image5.jpeg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E98E3CD-A2DD-4AE5-BAE9-A1C553C60D97}" type="slidenum">
              <a:rPr lang="zh-CN" altLang="en-US" noProof="1" smtClean="0"/>
            </a:fld>
            <a:endParaRPr lang="zh-CN" altLang="en-US" noProof="1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" y="1"/>
            <a:ext cx="13430791" cy="755967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927914" y="1072557"/>
            <a:ext cx="11629845" cy="0"/>
          </a:xfrm>
          <a:prstGeom prst="line">
            <a:avLst/>
          </a:prstGeom>
          <a:ln>
            <a:solidFill>
              <a:srgbClr val="00A4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709741" y="6853239"/>
            <a:ext cx="2827161" cy="43121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323998" y="6915117"/>
            <a:ext cx="2483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A49D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人本和谐 务实创新</a:t>
            </a:r>
            <a:endParaRPr lang="zh-CN" altLang="en-US" dirty="0">
              <a:solidFill>
                <a:srgbClr val="00A49D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" y="7415788"/>
            <a:ext cx="13439775" cy="14384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hemeOverride" Target="../theme/themeOverride2.xml"/><Relationship Id="rId7" Type="http://schemas.openxmlformats.org/officeDocument/2006/relationships/image" Target="../media/image10.png"/><Relationship Id="rId6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tags" Target="../tags/tag3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tags" Target="../tags/tag8.xml"/><Relationship Id="rId4" Type="http://schemas.openxmlformats.org/officeDocument/2006/relationships/image" Target="../media/image11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2" Type="http://schemas.openxmlformats.org/officeDocument/2006/relationships/slideLayout" Target="../slideLayouts/slideLayout12.xml"/><Relationship Id="rId11" Type="http://schemas.openxmlformats.org/officeDocument/2006/relationships/themeOverride" Target="../theme/themeOverride3.xml"/><Relationship Id="rId10" Type="http://schemas.openxmlformats.org/officeDocument/2006/relationships/image" Target="../media/image15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4.xml"/><Relationship Id="rId8" Type="http://schemas.openxmlformats.org/officeDocument/2006/relationships/image" Target="../media/image18.png"/><Relationship Id="rId7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tags" Target="../tags/tag13.xml"/><Relationship Id="rId4" Type="http://schemas.openxmlformats.org/officeDocument/2006/relationships/image" Target="../media/image16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20.xml"/><Relationship Id="rId7" Type="http://schemas.openxmlformats.org/officeDocument/2006/relationships/image" Target="../media/image20.png"/><Relationship Id="rId6" Type="http://schemas.openxmlformats.org/officeDocument/2006/relationships/tags" Target="../tags/tag19.xml"/><Relationship Id="rId5" Type="http://schemas.openxmlformats.org/officeDocument/2006/relationships/image" Target="../media/image19.png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3" Type="http://schemas.openxmlformats.org/officeDocument/2006/relationships/slideLayout" Target="../slideLayouts/slideLayout12.xml"/><Relationship Id="rId12" Type="http://schemas.openxmlformats.org/officeDocument/2006/relationships/themeOverride" Target="../theme/themeOverride5.xml"/><Relationship Id="rId11" Type="http://schemas.openxmlformats.org/officeDocument/2006/relationships/image" Target="../media/image22.png"/><Relationship Id="rId10" Type="http://schemas.openxmlformats.org/officeDocument/2006/relationships/tags" Target="../tags/tag21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00" y="4654550"/>
            <a:ext cx="13180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800" dirty="0">
              <a:solidFill>
                <a:srgbClr val="00A49D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235" y="1915160"/>
            <a:ext cx="131794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b="1" dirty="0">
                <a:solidFill>
                  <a:srgbClr val="00A49D"/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惠州市第六人民医院</a:t>
            </a:r>
            <a:endParaRPr lang="zh-CN" altLang="zh-CN" sz="6600" b="1" dirty="0">
              <a:solidFill>
                <a:srgbClr val="00A49D"/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  <a:p>
            <a:pPr algn="ctr"/>
            <a:r>
              <a:rPr lang="zh-CN" altLang="zh-CN" sz="6600" b="1" dirty="0">
                <a:solidFill>
                  <a:srgbClr val="00A49D"/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</a:rPr>
              <a:t>招聘系统使用指南</a:t>
            </a:r>
            <a:endParaRPr lang="zh-CN" altLang="zh-CN" sz="6600" b="1" dirty="0">
              <a:solidFill>
                <a:srgbClr val="00A49D"/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811530" y="351155"/>
            <a:ext cx="4591685" cy="632460"/>
          </a:xfrm>
          <a:prstGeom prst="rect">
            <a:avLst/>
          </a:prstGeom>
          <a:solidFill>
            <a:srgbClr val="00A49D"/>
          </a:solidFill>
          <a:ln w="9525">
            <a:noFill/>
          </a:ln>
        </p:spPr>
        <p:txBody>
          <a:bodyPr vert="horz" lIns="114942" tIns="57471" rIns="114942" bIns="57471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52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一、系统网站网址</a:t>
            </a:r>
            <a:endParaRPr lang="zh-CN" altLang="en-US" sz="35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8370" y="1235710"/>
            <a:ext cx="5044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电脑端网站：</a:t>
            </a:r>
            <a:r>
              <a:rPr lang="zh-CN" altLang="en-US">
                <a:solidFill>
                  <a:srgbClr val="FF0000"/>
                </a:solidFill>
              </a:rPr>
              <a:t>（推荐使用电脑端）</a:t>
            </a:r>
            <a:endParaRPr lang="zh-CN" altLang="en-US"/>
          </a:p>
          <a:p>
            <a:r>
              <a:rPr lang="zh-CN" altLang="en-US" sz="1400"/>
              <a:t>http://183.236.106.124:8081/service/zhaopinFront/home.html</a:t>
            </a:r>
            <a:endParaRPr lang="zh-CN" altLang="en-US" sz="1400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116955" y="1235710"/>
            <a:ext cx="5626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手机端进入：关注医院公众号</a:t>
            </a:r>
            <a:r>
              <a:rPr lang="en-US" altLang="zh-CN"/>
              <a:t>-</a:t>
            </a:r>
            <a:r>
              <a:rPr lang="zh-CN" altLang="en-US"/>
              <a:t>选择下方菜单栏</a:t>
            </a:r>
            <a:r>
              <a:rPr lang="en-US" altLang="zh-CN"/>
              <a:t>“</a:t>
            </a:r>
            <a:r>
              <a:rPr lang="zh-CN" altLang="en-US"/>
              <a:t>医院咨询</a:t>
            </a:r>
            <a:r>
              <a:rPr lang="en-US" altLang="zh-CN"/>
              <a:t>”-</a:t>
            </a:r>
            <a:r>
              <a:rPr lang="zh-CN" altLang="en-US"/>
              <a:t>选择医院招聘，进入招聘系统。</a:t>
            </a:r>
            <a:endParaRPr lang="zh-CN" altLang="en-US"/>
          </a:p>
        </p:txBody>
      </p:sp>
      <p:pic>
        <p:nvPicPr>
          <p:cNvPr id="5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36335" y="1880870"/>
            <a:ext cx="2426335" cy="525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08110" y="1880870"/>
            <a:ext cx="2345690" cy="5080635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3580" y="2409825"/>
            <a:ext cx="5268595" cy="251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>
            <p:custDataLst>
              <p:tags r:id="rId1"/>
            </p:custDataLst>
          </p:nvPr>
        </p:nvSpPr>
        <p:spPr>
          <a:xfrm>
            <a:off x="811530" y="351155"/>
            <a:ext cx="4591685" cy="632460"/>
          </a:xfrm>
          <a:prstGeom prst="rect">
            <a:avLst/>
          </a:prstGeom>
          <a:solidFill>
            <a:srgbClr val="00A49D"/>
          </a:solidFill>
          <a:ln w="9525">
            <a:noFill/>
          </a:ln>
        </p:spPr>
        <p:txBody>
          <a:bodyPr vert="horz" lIns="114942" tIns="57471" rIns="114942" bIns="57471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52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二、注册账号</a:t>
            </a:r>
            <a:endParaRPr lang="zh-CN" altLang="en-US" sz="35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928370" y="1235710"/>
            <a:ext cx="36283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电脑端网页注册：招聘首页中左边找到</a:t>
            </a:r>
            <a:r>
              <a:rPr lang="en-US" altLang="zh-CN"/>
              <a:t>“</a:t>
            </a:r>
            <a:r>
              <a:rPr lang="zh-CN" altLang="en-US"/>
              <a:t>用户登录</a:t>
            </a:r>
            <a:r>
              <a:rPr lang="en-US" altLang="zh-CN"/>
              <a:t>”</a:t>
            </a:r>
            <a:r>
              <a:rPr lang="zh-CN" altLang="en-US"/>
              <a:t>模块，选择下方注册账号，完成账号注册。</a:t>
            </a:r>
            <a:endParaRPr lang="zh-CN" altLang="en-US"/>
          </a:p>
        </p:txBody>
      </p:sp>
      <p:pic>
        <p:nvPicPr>
          <p:cNvPr id="5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67940" y="2157730"/>
            <a:ext cx="3132455" cy="297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28370" y="2248535"/>
            <a:ext cx="1355725" cy="2590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5853430" y="1362710"/>
            <a:ext cx="6691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手机端注册：进入招聘首页中，点击</a:t>
            </a:r>
            <a:r>
              <a:rPr lang="en-US" altLang="zh-CN"/>
              <a:t>“</a:t>
            </a:r>
            <a:r>
              <a:rPr lang="zh-CN" altLang="en-US"/>
              <a:t>我的简历</a:t>
            </a:r>
            <a:r>
              <a:rPr lang="en-US" altLang="zh-CN"/>
              <a:t>”</a:t>
            </a:r>
            <a:r>
              <a:rPr lang="zh-CN" altLang="en-US"/>
              <a:t>进行账号注册页面</a:t>
            </a:r>
            <a:r>
              <a:rPr lang="en-US" altLang="zh-CN"/>
              <a:t>-</a:t>
            </a:r>
            <a:r>
              <a:rPr lang="zh-CN" altLang="en-US"/>
              <a:t>选择左下</a:t>
            </a:r>
            <a:r>
              <a:rPr lang="en-US" altLang="zh-CN"/>
              <a:t>“</a:t>
            </a:r>
            <a:r>
              <a:rPr lang="zh-CN" altLang="en-US"/>
              <a:t>注册账号</a:t>
            </a:r>
            <a:r>
              <a:rPr lang="en-US" altLang="zh-CN"/>
              <a:t>”</a:t>
            </a:r>
            <a:r>
              <a:rPr lang="zh-CN" altLang="en-US"/>
              <a:t>，完成账号注册。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4240" y="2007870"/>
            <a:ext cx="2090420" cy="45192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5475" y="2007870"/>
            <a:ext cx="2087245" cy="45192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3535" y="2007870"/>
            <a:ext cx="2087245" cy="45192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>
            <p:custDataLst>
              <p:tags r:id="rId1"/>
            </p:custDataLst>
          </p:nvPr>
        </p:nvSpPr>
        <p:spPr>
          <a:xfrm>
            <a:off x="811530" y="351155"/>
            <a:ext cx="4591685" cy="632460"/>
          </a:xfrm>
          <a:prstGeom prst="rect">
            <a:avLst/>
          </a:prstGeom>
          <a:solidFill>
            <a:srgbClr val="00A49D"/>
          </a:solidFill>
          <a:ln w="9525">
            <a:noFill/>
          </a:ln>
        </p:spPr>
        <p:txBody>
          <a:bodyPr vert="horz" lIns="114942" tIns="57471" rIns="114942" bIns="57471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52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三、简历填写</a:t>
            </a:r>
            <a:endParaRPr lang="zh-CN" altLang="en-US" sz="35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928370" y="1235710"/>
            <a:ext cx="3956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1.</a:t>
            </a:r>
            <a:r>
              <a:rPr lang="zh-CN" altLang="en-US" sz="1600"/>
              <a:t>电脑端网页填写：点击首页左上角</a:t>
            </a:r>
            <a:r>
              <a:rPr lang="en-US" altLang="zh-CN" sz="1600"/>
              <a:t>“</a:t>
            </a:r>
            <a:r>
              <a:rPr lang="zh-CN" altLang="en-US" sz="1600"/>
              <a:t>我的简历</a:t>
            </a:r>
            <a:r>
              <a:rPr lang="en-US" altLang="zh-CN" sz="1600"/>
              <a:t>”</a:t>
            </a:r>
            <a:r>
              <a:rPr lang="zh-CN" altLang="en-US" sz="1600"/>
              <a:t>，进入简历填写页面。内容包括基本信息、工作履历、教育经历、在职教育经历、家庭成员管理及社会管理、执业资格信息、</a:t>
            </a:r>
            <a:r>
              <a:rPr lang="en-US" altLang="zh-CN" sz="1600"/>
              <a:t>SCI</a:t>
            </a:r>
            <a:r>
              <a:rPr lang="zh-CN" altLang="en-US" sz="1600"/>
              <a:t>论文、附件等，带星号的必填项，尽量将信息填写完整。</a:t>
            </a:r>
            <a:endParaRPr lang="zh-CN" altLang="en-US" sz="1600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853430" y="1362710"/>
            <a:ext cx="6691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手机端填写：点击首页</a:t>
            </a:r>
            <a:r>
              <a:rPr lang="en-US" altLang="zh-CN"/>
              <a:t>“</a:t>
            </a:r>
            <a:r>
              <a:rPr lang="zh-CN" altLang="en-US"/>
              <a:t>我的简历</a:t>
            </a:r>
            <a:r>
              <a:rPr lang="en-US" altLang="zh-CN"/>
              <a:t>”</a:t>
            </a:r>
            <a:r>
              <a:rPr lang="zh-CN" altLang="en-US"/>
              <a:t>，进入简历填写页面，完成简历信息填写。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" y="2804160"/>
            <a:ext cx="2743200" cy="39719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32880" y="2223135"/>
            <a:ext cx="1998980" cy="43287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92235" y="2223135"/>
            <a:ext cx="2011045" cy="43535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76395" y="3056255"/>
            <a:ext cx="1735455" cy="2749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注意：需要上传个人一寸证件照，否则无法报名。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>
            <p:custDataLst>
              <p:tags r:id="rId1"/>
            </p:custDataLst>
          </p:nvPr>
        </p:nvSpPr>
        <p:spPr>
          <a:xfrm>
            <a:off x="811530" y="351155"/>
            <a:ext cx="4775835" cy="632460"/>
          </a:xfrm>
          <a:prstGeom prst="rect">
            <a:avLst/>
          </a:prstGeom>
          <a:solidFill>
            <a:srgbClr val="00A49D"/>
          </a:solidFill>
          <a:ln w="9525">
            <a:noFill/>
          </a:ln>
        </p:spPr>
        <p:txBody>
          <a:bodyPr vert="horz" lIns="114942" tIns="57471" rIns="114942" bIns="57471" anchor="ctr"/>
          <a:lstStyle>
            <a:lvl1pPr algn="l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E9F4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352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四、查看并投递岗位</a:t>
            </a:r>
            <a:endParaRPr lang="zh-CN" altLang="en-US" sz="352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928370" y="1235710"/>
            <a:ext cx="49250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/>
              <a:t>1.</a:t>
            </a:r>
            <a:r>
              <a:rPr lang="zh-CN" altLang="en-US" sz="1600"/>
              <a:t>电脑端：</a:t>
            </a:r>
            <a:r>
              <a:rPr sz="1600"/>
              <a:t>可选择所有岗位、社会人士招聘或高端人才招聘进行查看岗位需求，也可根据科室、岗位类别、搜索框进行筛选；岗位右侧左击详情，可查看该岗位的招聘要求，选择岗位左击申请并确定。出现申请成功提示即视为投递成功。可在右边“我的应聘”查看自己的应聘日志。投递成功后请等待我们联系。</a:t>
            </a:r>
            <a:endParaRPr sz="1600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853430" y="1248410"/>
            <a:ext cx="66916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sz="1600"/>
              <a:t>2.手机端：返回主页选择社会招聘进入岗位列表，选择自己合适的岗位进行投递。可点击岗位右下角“岗位详情”查看岗位具体要求。在选择好岗位后可在岗位右上角打钩，打钩后点击页面右下角“投递岗位”，注：每人只能选择一个岗位进行投递，请大家慎重选择。</a:t>
            </a:r>
            <a:endParaRPr sz="16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1530" y="2804160"/>
            <a:ext cx="5055235" cy="2664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82970" y="2439035"/>
            <a:ext cx="2013585" cy="43599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126095" y="2439035"/>
            <a:ext cx="2014855" cy="4359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270490" y="2439035"/>
            <a:ext cx="2014855" cy="43592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36741" y="2036619"/>
            <a:ext cx="7166285" cy="2539066"/>
          </a:xfrm>
          <a:scene3d>
            <a:camera prst="isometricOffAxis1Right">
              <a:rot lat="0" lon="0" rev="0"/>
            </a:camera>
            <a:lightRig rig="threePt" dir="t"/>
          </a:scene3d>
        </p:spPr>
        <p:txBody>
          <a:bodyPr>
            <a:noAutofit/>
          </a:bodyPr>
          <a:lstStyle/>
          <a:p>
            <a:pPr algn="ctr">
              <a:lnSpc>
                <a:spcPts val="18855"/>
              </a:lnSpc>
            </a:pPr>
            <a:r>
              <a:rPr lang="zh-CN" altLang="en-US" sz="8300" b="1" dirty="0">
                <a:solidFill>
                  <a:srgbClr val="00A49D"/>
                </a:solidFill>
                <a:latin typeface="方正黑体_GBK" panose="03000509000000000000" charset="-122"/>
                <a:ea typeface="方正黑体_GBK" panose="03000509000000000000" charset="-122"/>
                <a:cs typeface="方正黑体_GBK" panose="03000509000000000000" charset="-122"/>
                <a:sym typeface="+mn-lt"/>
              </a:rPr>
              <a:t>欢迎大家投递</a:t>
            </a:r>
            <a:endParaRPr lang="zh-CN" altLang="en-US" sz="8300" b="1" dirty="0">
              <a:solidFill>
                <a:srgbClr val="00A49D"/>
              </a:solidFill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OC_GUID" val="{1408b089-5d44-4553-b2b6-5a7eb1c507e3}"/>
  <p:tag name="COMMONDATA" val="eyJoZGlkIjoiNTM4YzI1NjFlZmQ2NWJjZmFjOWU0NmU2NDdkYTE2NjA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vpokjhv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688</Words>
  <Application>WPS 演示</Application>
  <PresentationFormat>自定义</PresentationFormat>
  <Paragraphs>32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隶书</vt:lpstr>
      <vt:lpstr>微软雅黑</vt:lpstr>
      <vt:lpstr>Calibri</vt:lpstr>
      <vt:lpstr>Tahoma</vt:lpstr>
      <vt:lpstr>方正黑体_GBK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欢迎大家投递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惠州市第六人民医院 近期创“三甲”工作总结</dc:title>
  <dc:creator>楚志文</dc:creator>
  <cp:lastModifiedBy>WPS_1606878335</cp:lastModifiedBy>
  <cp:revision>477</cp:revision>
  <cp:lastPrinted>2020-11-20T03:19:00Z</cp:lastPrinted>
  <dcterms:created xsi:type="dcterms:W3CDTF">2018-04-23T03:19:00Z</dcterms:created>
  <dcterms:modified xsi:type="dcterms:W3CDTF">2024-04-16T09:18:58Z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KSORubyTemplateID">
    <vt:lpwstr>2</vt:lpwstr>
  </property>
  <property fmtid="{D5CDD505-2E9C-101B-9397-08002B2CF9AE}" pid="4" name="KSOSaveFontToCloudKey">
    <vt:lpwstr>26454200_btnclosed</vt:lpwstr>
  </property>
  <property fmtid="{D5CDD505-2E9C-101B-9397-08002B2CF9AE}" pid="5" name="ICV">
    <vt:lpwstr>A99DBB013A164B8A8DB10DD64E319436_13</vt:lpwstr>
  </property>
</Properties>
</file>